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Nunito"/>
      <p:regular r:id="rId27"/>
      <p:bold r:id="rId28"/>
      <p:italic r:id="rId29"/>
      <p:boldItalic r:id="rId30"/>
    </p:embeddedFont>
    <p:embeddedFont>
      <p:font typeface="Poppi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5" roundtripDataSignature="AMtx7mgQWX4RocM+o9JM5c2PqqlsXg8K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regular.fntdata"/><Relationship Id="rId30" Type="http://schemas.openxmlformats.org/officeDocument/2006/relationships/font" Target="fonts/Nunito-boldItalic.fntdata"/><Relationship Id="rId11" Type="http://schemas.openxmlformats.org/officeDocument/2006/relationships/slide" Target="slides/slide5.xml"/><Relationship Id="rId33" Type="http://schemas.openxmlformats.org/officeDocument/2006/relationships/font" Target="fonts/Poppins-italic.fntdata"/><Relationship Id="rId10" Type="http://schemas.openxmlformats.org/officeDocument/2006/relationships/slide" Target="slides/slide4.xml"/><Relationship Id="rId32" Type="http://schemas.openxmlformats.org/officeDocument/2006/relationships/font" Target="fonts/Poppins-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Poppi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0" name="Shape 6420"/>
        <p:cNvGrpSpPr/>
        <p:nvPr/>
      </p:nvGrpSpPr>
      <p:grpSpPr>
        <a:xfrm>
          <a:off x="0" y="0"/>
          <a:ext cx="0" cy="0"/>
          <a:chOff x="0" y="0"/>
          <a:chExt cx="0" cy="0"/>
        </a:xfrm>
      </p:grpSpPr>
      <p:sp>
        <p:nvSpPr>
          <p:cNvPr id="6421" name="Google Shape;642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2" name="Google Shape;642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6" name="Shape 6976"/>
        <p:cNvGrpSpPr/>
        <p:nvPr/>
      </p:nvGrpSpPr>
      <p:grpSpPr>
        <a:xfrm>
          <a:off x="0" y="0"/>
          <a:ext cx="0" cy="0"/>
          <a:chOff x="0" y="0"/>
          <a:chExt cx="0" cy="0"/>
        </a:xfrm>
      </p:grpSpPr>
      <p:sp>
        <p:nvSpPr>
          <p:cNvPr id="6977" name="Google Shape;697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8" name="Google Shape;697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need to collaborate in order to best integrate content and language.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6" name="Shape 6986"/>
        <p:cNvGrpSpPr/>
        <p:nvPr/>
      </p:nvGrpSpPr>
      <p:grpSpPr>
        <a:xfrm>
          <a:off x="0" y="0"/>
          <a:ext cx="0" cy="0"/>
          <a:chOff x="0" y="0"/>
          <a:chExt cx="0" cy="0"/>
        </a:xfrm>
      </p:grpSpPr>
      <p:sp>
        <p:nvSpPr>
          <p:cNvPr id="6987" name="Google Shape;698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8" name="Google Shape;698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5" name="Shape 6995"/>
        <p:cNvGrpSpPr/>
        <p:nvPr/>
      </p:nvGrpSpPr>
      <p:grpSpPr>
        <a:xfrm>
          <a:off x="0" y="0"/>
          <a:ext cx="0" cy="0"/>
          <a:chOff x="0" y="0"/>
          <a:chExt cx="0" cy="0"/>
        </a:xfrm>
      </p:grpSpPr>
      <p:sp>
        <p:nvSpPr>
          <p:cNvPr id="6996" name="Google Shape;699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7" name="Google Shape;69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3" name="Shape 7223"/>
        <p:cNvGrpSpPr/>
        <p:nvPr/>
      </p:nvGrpSpPr>
      <p:grpSpPr>
        <a:xfrm>
          <a:off x="0" y="0"/>
          <a:ext cx="0" cy="0"/>
          <a:chOff x="0" y="0"/>
          <a:chExt cx="0" cy="0"/>
        </a:xfrm>
      </p:grpSpPr>
      <p:sp>
        <p:nvSpPr>
          <p:cNvPr id="7224" name="Google Shape;722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5" name="Google Shape;72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3" name="Shape 7233"/>
        <p:cNvGrpSpPr/>
        <p:nvPr/>
      </p:nvGrpSpPr>
      <p:grpSpPr>
        <a:xfrm>
          <a:off x="0" y="0"/>
          <a:ext cx="0" cy="0"/>
          <a:chOff x="0" y="0"/>
          <a:chExt cx="0" cy="0"/>
        </a:xfrm>
      </p:grpSpPr>
      <p:sp>
        <p:nvSpPr>
          <p:cNvPr id="7234" name="Google Shape;723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5" name="Google Shape;72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1" name="Shape 7461"/>
        <p:cNvGrpSpPr/>
        <p:nvPr/>
      </p:nvGrpSpPr>
      <p:grpSpPr>
        <a:xfrm>
          <a:off x="0" y="0"/>
          <a:ext cx="0" cy="0"/>
          <a:chOff x="0" y="0"/>
          <a:chExt cx="0" cy="0"/>
        </a:xfrm>
      </p:grpSpPr>
      <p:sp>
        <p:nvSpPr>
          <p:cNvPr id="7462" name="Google Shape;746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3" name="Google Shape;746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5" name="Shape 7465"/>
        <p:cNvGrpSpPr/>
        <p:nvPr/>
      </p:nvGrpSpPr>
      <p:grpSpPr>
        <a:xfrm>
          <a:off x="0" y="0"/>
          <a:ext cx="0" cy="0"/>
          <a:chOff x="0" y="0"/>
          <a:chExt cx="0" cy="0"/>
        </a:xfrm>
      </p:grpSpPr>
      <p:sp>
        <p:nvSpPr>
          <p:cNvPr id="7466" name="Google Shape;746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7" name="Google Shape;746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9" name="Shape 7469"/>
        <p:cNvGrpSpPr/>
        <p:nvPr/>
      </p:nvGrpSpPr>
      <p:grpSpPr>
        <a:xfrm>
          <a:off x="0" y="0"/>
          <a:ext cx="0" cy="0"/>
          <a:chOff x="0" y="0"/>
          <a:chExt cx="0" cy="0"/>
        </a:xfrm>
      </p:grpSpPr>
      <p:sp>
        <p:nvSpPr>
          <p:cNvPr id="7470" name="Google Shape;747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1" name="Google Shape;74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3" name="Shape 7473"/>
        <p:cNvGrpSpPr/>
        <p:nvPr/>
      </p:nvGrpSpPr>
      <p:grpSpPr>
        <a:xfrm>
          <a:off x="0" y="0"/>
          <a:ext cx="0" cy="0"/>
          <a:chOff x="0" y="0"/>
          <a:chExt cx="0" cy="0"/>
        </a:xfrm>
      </p:grpSpPr>
      <p:sp>
        <p:nvSpPr>
          <p:cNvPr id="7474" name="Google Shape;747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5" name="Google Shape;747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7" name="Shape 7477"/>
        <p:cNvGrpSpPr/>
        <p:nvPr/>
      </p:nvGrpSpPr>
      <p:grpSpPr>
        <a:xfrm>
          <a:off x="0" y="0"/>
          <a:ext cx="0" cy="0"/>
          <a:chOff x="0" y="0"/>
          <a:chExt cx="0" cy="0"/>
        </a:xfrm>
      </p:grpSpPr>
      <p:sp>
        <p:nvSpPr>
          <p:cNvPr id="7478" name="Google Shape;747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9" name="Google Shape;74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8" name="Shape 6428"/>
        <p:cNvGrpSpPr/>
        <p:nvPr/>
      </p:nvGrpSpPr>
      <p:grpSpPr>
        <a:xfrm>
          <a:off x="0" y="0"/>
          <a:ext cx="0" cy="0"/>
          <a:chOff x="0" y="0"/>
          <a:chExt cx="0" cy="0"/>
        </a:xfrm>
      </p:grpSpPr>
      <p:sp>
        <p:nvSpPr>
          <p:cNvPr id="6429" name="Google Shape;642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0" name="Google Shape;643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1" name="Shape 7481"/>
        <p:cNvGrpSpPr/>
        <p:nvPr/>
      </p:nvGrpSpPr>
      <p:grpSpPr>
        <a:xfrm>
          <a:off x="0" y="0"/>
          <a:ext cx="0" cy="0"/>
          <a:chOff x="0" y="0"/>
          <a:chExt cx="0" cy="0"/>
        </a:xfrm>
      </p:grpSpPr>
      <p:sp>
        <p:nvSpPr>
          <p:cNvPr id="7482" name="Google Shape;748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3" name="Google Shape;74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5" name="Shape 6445"/>
        <p:cNvGrpSpPr/>
        <p:nvPr/>
      </p:nvGrpSpPr>
      <p:grpSpPr>
        <a:xfrm>
          <a:off x="0" y="0"/>
          <a:ext cx="0" cy="0"/>
          <a:chOff x="0" y="0"/>
          <a:chExt cx="0" cy="0"/>
        </a:xfrm>
      </p:grpSpPr>
      <p:sp>
        <p:nvSpPr>
          <p:cNvPr id="6446" name="Google Shape;644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7" name="Google Shape;64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5" name="Shape 6485"/>
        <p:cNvGrpSpPr/>
        <p:nvPr/>
      </p:nvGrpSpPr>
      <p:grpSpPr>
        <a:xfrm>
          <a:off x="0" y="0"/>
          <a:ext cx="0" cy="0"/>
          <a:chOff x="0" y="0"/>
          <a:chExt cx="0" cy="0"/>
        </a:xfrm>
      </p:grpSpPr>
      <p:sp>
        <p:nvSpPr>
          <p:cNvPr id="6486" name="Google Shape;64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7" name="Google Shape;64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3" name="Shape 6713"/>
        <p:cNvGrpSpPr/>
        <p:nvPr/>
      </p:nvGrpSpPr>
      <p:grpSpPr>
        <a:xfrm>
          <a:off x="0" y="0"/>
          <a:ext cx="0" cy="0"/>
          <a:chOff x="0" y="0"/>
          <a:chExt cx="0" cy="0"/>
        </a:xfrm>
      </p:grpSpPr>
      <p:sp>
        <p:nvSpPr>
          <p:cNvPr id="6714" name="Google Shape;671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5" name="Google Shape;67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Visual of 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0" name="Shape 6720"/>
        <p:cNvGrpSpPr/>
        <p:nvPr/>
      </p:nvGrpSpPr>
      <p:grpSpPr>
        <a:xfrm>
          <a:off x="0" y="0"/>
          <a:ext cx="0" cy="0"/>
          <a:chOff x="0" y="0"/>
          <a:chExt cx="0" cy="0"/>
        </a:xfrm>
      </p:grpSpPr>
      <p:sp>
        <p:nvSpPr>
          <p:cNvPr id="6721" name="Google Shape;672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2" name="Google Shape;67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9" name="Shape 6729"/>
        <p:cNvGrpSpPr/>
        <p:nvPr/>
      </p:nvGrpSpPr>
      <p:grpSpPr>
        <a:xfrm>
          <a:off x="0" y="0"/>
          <a:ext cx="0" cy="0"/>
          <a:chOff x="0" y="0"/>
          <a:chExt cx="0" cy="0"/>
        </a:xfrm>
      </p:grpSpPr>
      <p:sp>
        <p:nvSpPr>
          <p:cNvPr id="6730" name="Google Shape;673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1" name="Google Shape;67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#1 Both teachers have to want to do it!</a:t>
            </a:r>
            <a:endParaRPr/>
          </a:p>
          <a:p>
            <a:pPr indent="0" lvl="0" marL="0" rtl="0" algn="l">
              <a:lnSpc>
                <a:spcPct val="100000"/>
              </a:lnSpc>
              <a:spcBef>
                <a:spcPts val="0"/>
              </a:spcBef>
              <a:spcAft>
                <a:spcPts val="0"/>
              </a:spcAft>
              <a:buSzPts val="1100"/>
              <a:buNone/>
            </a:pPr>
            <a:r>
              <a:rPr lang="en"/>
              <a:t>#2 Both teachers have to commit to communicating - maybe digitally, maybe in-person.  Respect is essential.</a:t>
            </a:r>
            <a:endParaRPr/>
          </a:p>
          <a:p>
            <a:pPr indent="0" lvl="0" marL="0" rtl="0" algn="l">
              <a:lnSpc>
                <a:spcPct val="100000"/>
              </a:lnSpc>
              <a:spcBef>
                <a:spcPts val="0"/>
              </a:spcBef>
              <a:spcAft>
                <a:spcPts val="0"/>
              </a:spcAft>
              <a:buSzPts val="1100"/>
              <a:buNone/>
            </a:pPr>
            <a:r>
              <a:rPr lang="en"/>
              <a:t>#3 Both teachers participate in all steps of instruction.</a:t>
            </a:r>
            <a:endParaRPr/>
          </a:p>
          <a:p>
            <a:pPr indent="0" lvl="0" marL="0" rtl="0" algn="l">
              <a:lnSpc>
                <a:spcPct val="100000"/>
              </a:lnSpc>
              <a:spcBef>
                <a:spcPts val="0"/>
              </a:spcBef>
              <a:spcAft>
                <a:spcPts val="0"/>
              </a:spcAft>
              <a:buSzPts val="1100"/>
              <a:buNone/>
            </a:pPr>
            <a:r>
              <a:rPr lang="en"/>
              <a:t>#4 School and district support - time for co-planning, co-assessing, &amp; reflecting &amp; ongoing PD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0" name="Shape 6740"/>
        <p:cNvGrpSpPr/>
        <p:nvPr/>
      </p:nvGrpSpPr>
      <p:grpSpPr>
        <a:xfrm>
          <a:off x="0" y="0"/>
          <a:ext cx="0" cy="0"/>
          <a:chOff x="0" y="0"/>
          <a:chExt cx="0" cy="0"/>
        </a:xfrm>
      </p:grpSpPr>
      <p:sp>
        <p:nvSpPr>
          <p:cNvPr id="6741" name="Google Shape;674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2" name="Google Shape;67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8" name="Shape 6968"/>
        <p:cNvGrpSpPr/>
        <p:nvPr/>
      </p:nvGrpSpPr>
      <p:grpSpPr>
        <a:xfrm>
          <a:off x="0" y="0"/>
          <a:ext cx="0" cy="0"/>
          <a:chOff x="0" y="0"/>
          <a:chExt cx="0" cy="0"/>
        </a:xfrm>
      </p:grpSpPr>
      <p:sp>
        <p:nvSpPr>
          <p:cNvPr id="6969" name="Google Shape;696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70" name="Google Shape;69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6th grade sheltered ELA 21-22: </a:t>
            </a:r>
            <a:r>
              <a:rPr lang="en">
                <a:solidFill>
                  <a:srgbClr val="424242"/>
                </a:solidFill>
                <a:latin typeface="Calibri"/>
                <a:ea typeface="Calibri"/>
                <a:cs typeface="Calibri"/>
                <a:sym typeface="Calibri"/>
              </a:rPr>
              <a:t>Participation in the ELL inclusion program correlated with a growth of 6 percentile points above the district average for other ELL students (on TCAP). The effect size associated with participation in the ELL inclusion program at Northwest on ELA TCAP percentiles would again be classified as a medium positive effect. On WIDA Access: </a:t>
            </a:r>
            <a:r>
              <a:rPr lang="en">
                <a:solidFill>
                  <a:srgbClr val="424242"/>
                </a:solidFill>
                <a:highlight>
                  <a:srgbClr val="FFFFFF"/>
                </a:highlight>
                <a:latin typeface="Calibri"/>
                <a:ea typeface="Calibri"/>
                <a:cs typeface="Calibri"/>
                <a:sym typeface="Calibri"/>
              </a:rPr>
              <a:t>Compared to the average 6</a:t>
            </a:r>
            <a:r>
              <a:rPr baseline="30000" lang="en">
                <a:solidFill>
                  <a:srgbClr val="424242"/>
                </a:solidFill>
                <a:highlight>
                  <a:srgbClr val="FFFFFF"/>
                </a:highlight>
                <a:latin typeface="Calibri"/>
                <a:ea typeface="Calibri"/>
                <a:cs typeface="Calibri"/>
                <a:sym typeface="Calibri"/>
              </a:rPr>
              <a:t>th</a:t>
            </a:r>
            <a:r>
              <a:rPr lang="en">
                <a:solidFill>
                  <a:srgbClr val="424242"/>
                </a:solidFill>
                <a:highlight>
                  <a:srgbClr val="FFFFFF"/>
                </a:highlight>
                <a:latin typeface="Calibri"/>
                <a:ea typeface="Calibri"/>
                <a:cs typeface="Calibri"/>
                <a:sym typeface="Calibri"/>
              </a:rPr>
              <a:t> grade ELL student in the district, participation in the ELL inclusion program at Northwest resulted in an additional 14 points of growth in the WIDA composite score. The students participating in the program scored, on average, about 21 points higher than their Northwest peers who did not participate in the program. The effect sizes associated with the students in the ELL inclusion program would be classified as a medium positive effect.</a:t>
            </a:r>
            <a:endParaRPr>
              <a:solidFill>
                <a:srgbClr val="424242"/>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2"/>
          <p:cNvGrpSpPr/>
          <p:nvPr/>
        </p:nvGrpSpPr>
        <p:grpSpPr>
          <a:xfrm>
            <a:off x="-1014857" y="8070"/>
            <a:ext cx="2361677" cy="1599616"/>
            <a:chOff x="1656293" y="1093079"/>
            <a:chExt cx="557894" cy="377865"/>
          </a:xfrm>
        </p:grpSpPr>
        <p:sp>
          <p:nvSpPr>
            <p:cNvPr id="10" name="Google Shape;10;p22"/>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2"/>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2"/>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2"/>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2"/>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2"/>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2"/>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2"/>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2"/>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2"/>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2"/>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2"/>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2"/>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2"/>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2"/>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2"/>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2"/>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2"/>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2"/>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2"/>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2"/>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2"/>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2"/>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2"/>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2"/>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2"/>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2"/>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2"/>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2"/>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2"/>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2"/>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2"/>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2"/>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2"/>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2"/>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2"/>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2"/>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2"/>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2"/>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2"/>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2"/>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2"/>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2"/>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2"/>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2"/>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2"/>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2"/>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2"/>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2"/>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2"/>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2"/>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2"/>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2"/>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2"/>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2"/>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22"/>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2"/>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2"/>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2"/>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2"/>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2"/>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2"/>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2"/>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2"/>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2"/>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2"/>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2"/>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2"/>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2"/>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2"/>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2"/>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2"/>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2"/>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2"/>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2"/>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2"/>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2"/>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2"/>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2"/>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2"/>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2"/>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2"/>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2"/>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2"/>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2"/>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2"/>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2"/>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2"/>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2"/>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2"/>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2"/>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2"/>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2"/>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2"/>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2"/>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2"/>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2"/>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2"/>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2"/>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2"/>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2"/>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2"/>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2"/>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2"/>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2"/>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2"/>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2"/>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2"/>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2"/>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2"/>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2"/>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2"/>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2"/>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2"/>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2"/>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2"/>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2"/>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2"/>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2"/>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2"/>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2"/>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2"/>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2"/>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2"/>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2"/>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2"/>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2"/>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2"/>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2"/>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2"/>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2"/>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2"/>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2"/>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2"/>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2"/>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2"/>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2"/>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2"/>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2"/>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2"/>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2"/>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2"/>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2"/>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2"/>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2"/>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2"/>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2"/>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2"/>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2"/>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2"/>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2"/>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2"/>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2"/>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2"/>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2"/>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2"/>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2"/>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2"/>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2"/>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2"/>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2"/>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2"/>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2"/>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2"/>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2"/>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2"/>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2"/>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2"/>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2"/>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2"/>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2"/>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2"/>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2"/>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2"/>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2"/>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2"/>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2"/>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2"/>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2"/>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2"/>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2"/>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2"/>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2"/>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2"/>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2"/>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2"/>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2"/>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2"/>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2"/>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2"/>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2"/>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2"/>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2"/>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2"/>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2"/>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2"/>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2"/>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2"/>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2"/>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2"/>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2"/>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2"/>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2"/>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2"/>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2"/>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2"/>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2"/>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2"/>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2"/>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2"/>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2"/>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2"/>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 name="Google Shape;229;p22"/>
          <p:cNvGrpSpPr/>
          <p:nvPr/>
        </p:nvGrpSpPr>
        <p:grpSpPr>
          <a:xfrm>
            <a:off x="1243191" y="-3277905"/>
            <a:ext cx="4165200" cy="4165200"/>
            <a:chOff x="824091" y="-3277905"/>
            <a:chExt cx="4165200" cy="4165200"/>
          </a:xfrm>
        </p:grpSpPr>
        <p:sp>
          <p:nvSpPr>
            <p:cNvPr id="230" name="Google Shape;230;p22"/>
            <p:cNvSpPr/>
            <p:nvPr/>
          </p:nvSpPr>
          <p:spPr>
            <a:xfrm rot="-8099505">
              <a:off x="1434070" y="-266792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2"/>
            <p:cNvSpPr/>
            <p:nvPr/>
          </p:nvSpPr>
          <p:spPr>
            <a:xfrm rot="-8100269">
              <a:off x="1549850" y="-255250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 name="Google Shape;232;p22"/>
          <p:cNvGrpSpPr/>
          <p:nvPr/>
        </p:nvGrpSpPr>
        <p:grpSpPr>
          <a:xfrm rot="10800000">
            <a:off x="7777980" y="3534370"/>
            <a:ext cx="2361677" cy="1599616"/>
            <a:chOff x="1656293" y="1093079"/>
            <a:chExt cx="557894" cy="377865"/>
          </a:xfrm>
        </p:grpSpPr>
        <p:sp>
          <p:nvSpPr>
            <p:cNvPr id="233" name="Google Shape;233;p22"/>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2"/>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2"/>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2"/>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2"/>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2"/>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2"/>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2"/>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2"/>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2"/>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2"/>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2"/>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2"/>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2"/>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2"/>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2"/>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2"/>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2"/>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2"/>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2"/>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2"/>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2"/>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2"/>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2"/>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2"/>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2"/>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2"/>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2"/>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2"/>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2"/>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2"/>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2"/>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2"/>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2"/>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2"/>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2"/>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2"/>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2"/>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2"/>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2"/>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2"/>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2"/>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2"/>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2"/>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2"/>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2"/>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2"/>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2"/>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2"/>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2"/>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2"/>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22"/>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2"/>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2"/>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2"/>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2"/>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2"/>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2"/>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2"/>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2"/>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2"/>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2"/>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2"/>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2"/>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2"/>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2"/>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2"/>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2"/>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2"/>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2"/>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2"/>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2"/>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2"/>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2"/>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2"/>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2"/>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2"/>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2"/>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2"/>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2"/>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2"/>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2"/>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2"/>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2"/>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2"/>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2"/>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2"/>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2"/>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2"/>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2"/>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2"/>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2"/>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2"/>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2"/>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2"/>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2"/>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2"/>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2"/>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2"/>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2"/>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2"/>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2"/>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2"/>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2"/>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2"/>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2"/>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2"/>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2"/>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2"/>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2"/>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2"/>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2"/>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2"/>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2"/>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2"/>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2"/>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2"/>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2"/>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2"/>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2"/>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2"/>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2"/>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2"/>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2"/>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2"/>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2"/>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2"/>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2"/>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2"/>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2"/>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2"/>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2"/>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2"/>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2"/>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2"/>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2"/>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2"/>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2"/>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2"/>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2"/>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2"/>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2"/>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2"/>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2"/>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2"/>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2"/>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2"/>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2"/>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2"/>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2"/>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2"/>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2"/>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2"/>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2"/>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2"/>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2"/>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2"/>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2"/>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2"/>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2"/>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2"/>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2"/>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2"/>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2"/>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2"/>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2"/>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2"/>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2"/>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2"/>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2"/>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2"/>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2"/>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2"/>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22"/>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2"/>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2"/>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2"/>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2"/>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2"/>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2"/>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2"/>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2"/>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2"/>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2"/>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2"/>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2"/>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2"/>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2"/>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2"/>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2"/>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2"/>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2"/>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2"/>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2"/>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2"/>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2"/>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2"/>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2"/>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2"/>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2"/>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2"/>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2"/>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2"/>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2"/>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2"/>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2"/>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2"/>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2"/>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2"/>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2"/>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2"/>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2"/>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2"/>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2"/>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2"/>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2"/>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2"/>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2" name="Google Shape;452;p22"/>
          <p:cNvGrpSpPr/>
          <p:nvPr/>
        </p:nvGrpSpPr>
        <p:grpSpPr>
          <a:xfrm>
            <a:off x="2714982" y="4604098"/>
            <a:ext cx="4165500" cy="4165500"/>
            <a:chOff x="2714982" y="4604098"/>
            <a:chExt cx="4165500" cy="4165500"/>
          </a:xfrm>
        </p:grpSpPr>
        <p:sp>
          <p:nvSpPr>
            <p:cNvPr id="453" name="Google Shape;453;p22"/>
            <p:cNvSpPr/>
            <p:nvPr/>
          </p:nvSpPr>
          <p:spPr>
            <a:xfrm rot="8100248">
              <a:off x="3325005" y="5214121"/>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2"/>
            <p:cNvSpPr/>
            <p:nvPr/>
          </p:nvSpPr>
          <p:spPr>
            <a:xfrm rot="8099731">
              <a:off x="3440682" y="5330157"/>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5" name="Google Shape;455;p22"/>
          <p:cNvGrpSpPr/>
          <p:nvPr/>
        </p:nvGrpSpPr>
        <p:grpSpPr>
          <a:xfrm>
            <a:off x="8270407" y="-1545152"/>
            <a:ext cx="4165500" cy="4165500"/>
            <a:chOff x="8194207" y="-1468952"/>
            <a:chExt cx="4165500" cy="4165500"/>
          </a:xfrm>
        </p:grpSpPr>
        <p:sp>
          <p:nvSpPr>
            <p:cNvPr id="456" name="Google Shape;456;p22"/>
            <p:cNvSpPr/>
            <p:nvPr/>
          </p:nvSpPr>
          <p:spPr>
            <a:xfrm rot="2700248">
              <a:off x="8804230" y="-858929"/>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2"/>
            <p:cNvSpPr/>
            <p:nvPr/>
          </p:nvSpPr>
          <p:spPr>
            <a:xfrm rot="2699731">
              <a:off x="8920266" y="-742534"/>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8" name="Google Shape;458;p22"/>
            <p:cNvGrpSpPr/>
            <p:nvPr/>
          </p:nvGrpSpPr>
          <p:grpSpPr>
            <a:xfrm rot="2700000">
              <a:off x="9003850" y="-248047"/>
              <a:ext cx="80699" cy="1028253"/>
              <a:chOff x="672750" y="616375"/>
              <a:chExt cx="80700" cy="1028263"/>
            </a:xfrm>
          </p:grpSpPr>
          <p:sp>
            <p:nvSpPr>
              <p:cNvPr id="459" name="Google Shape;459;p22"/>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2"/>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2"/>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22"/>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63" name="Google Shape;463;p22"/>
          <p:cNvGrpSpPr/>
          <p:nvPr/>
        </p:nvGrpSpPr>
        <p:grpSpPr>
          <a:xfrm>
            <a:off x="-2738274" y="2335805"/>
            <a:ext cx="4165649" cy="4165649"/>
            <a:chOff x="-2436649" y="1400075"/>
            <a:chExt cx="4165649" cy="4165649"/>
          </a:xfrm>
        </p:grpSpPr>
        <p:sp>
          <p:nvSpPr>
            <p:cNvPr id="464" name="Google Shape;464;p22"/>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2"/>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6" name="Google Shape;466;p22"/>
            <p:cNvGrpSpPr/>
            <p:nvPr/>
          </p:nvGrpSpPr>
          <p:grpSpPr>
            <a:xfrm rot="2700000">
              <a:off x="649625" y="3374128"/>
              <a:ext cx="80699" cy="1028253"/>
              <a:chOff x="672750" y="616375"/>
              <a:chExt cx="80700" cy="1028263"/>
            </a:xfrm>
          </p:grpSpPr>
          <p:sp>
            <p:nvSpPr>
              <p:cNvPr id="467" name="Google Shape;467;p22"/>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2"/>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2"/>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22"/>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71" name="Google Shape;471;p22"/>
          <p:cNvSpPr txBox="1"/>
          <p:nvPr>
            <p:ph type="ctrTitle"/>
          </p:nvPr>
        </p:nvSpPr>
        <p:spPr>
          <a:xfrm>
            <a:off x="3328500" y="957807"/>
            <a:ext cx="5254800" cy="2553300"/>
          </a:xfrm>
          <a:prstGeom prst="rect">
            <a:avLst/>
          </a:prstGeom>
          <a:noFill/>
          <a:ln>
            <a:noFill/>
          </a:ln>
        </p:spPr>
        <p:txBody>
          <a:bodyPr anchorCtr="0" anchor="b" bIns="91425" lIns="91425" spcFirstLastPara="1" rIns="91425" wrap="square" tIns="91425">
            <a:noAutofit/>
          </a:bodyPr>
          <a:lstStyle>
            <a:lvl1pPr lvl="0" algn="l">
              <a:lnSpc>
                <a:spcPct val="9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72" name="Google Shape;472;p22"/>
          <p:cNvSpPr txBox="1"/>
          <p:nvPr>
            <p:ph idx="1" type="subTitle"/>
          </p:nvPr>
        </p:nvSpPr>
        <p:spPr>
          <a:xfrm>
            <a:off x="3353650" y="3614407"/>
            <a:ext cx="4335600" cy="475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06" name="Shape 2606"/>
        <p:cNvGrpSpPr/>
        <p:nvPr/>
      </p:nvGrpSpPr>
      <p:grpSpPr>
        <a:xfrm>
          <a:off x="0" y="0"/>
          <a:ext cx="0" cy="0"/>
          <a:chOff x="0" y="0"/>
          <a:chExt cx="0" cy="0"/>
        </a:xfrm>
      </p:grpSpPr>
      <p:grpSp>
        <p:nvGrpSpPr>
          <p:cNvPr id="2607" name="Google Shape;2607;p31"/>
          <p:cNvGrpSpPr/>
          <p:nvPr/>
        </p:nvGrpSpPr>
        <p:grpSpPr>
          <a:xfrm>
            <a:off x="7773132" y="-1432427"/>
            <a:ext cx="4165500" cy="4165500"/>
            <a:chOff x="7773132" y="-1165727"/>
            <a:chExt cx="4165500" cy="4165500"/>
          </a:xfrm>
        </p:grpSpPr>
        <p:sp>
          <p:nvSpPr>
            <p:cNvPr id="2608" name="Google Shape;2608;p31"/>
            <p:cNvSpPr/>
            <p:nvPr/>
          </p:nvSpPr>
          <p:spPr>
            <a:xfrm rot="2700248">
              <a:off x="8383155" y="-555704"/>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31"/>
            <p:cNvSpPr/>
            <p:nvPr/>
          </p:nvSpPr>
          <p:spPr>
            <a:xfrm rot="2699731">
              <a:off x="8499191" y="-439309"/>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10" name="Google Shape;2610;p31"/>
            <p:cNvGrpSpPr/>
            <p:nvPr/>
          </p:nvGrpSpPr>
          <p:grpSpPr>
            <a:xfrm rot="2700000">
              <a:off x="8582775" y="55178"/>
              <a:ext cx="80699" cy="1028253"/>
              <a:chOff x="672750" y="616375"/>
              <a:chExt cx="80700" cy="1028263"/>
            </a:xfrm>
          </p:grpSpPr>
          <p:sp>
            <p:nvSpPr>
              <p:cNvPr id="2611" name="Google Shape;2611;p31"/>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31"/>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31"/>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31"/>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615" name="Google Shape;2615;p31"/>
          <p:cNvGrpSpPr/>
          <p:nvPr/>
        </p:nvGrpSpPr>
        <p:grpSpPr>
          <a:xfrm>
            <a:off x="6348157" y="4604098"/>
            <a:ext cx="4165500" cy="4165500"/>
            <a:chOff x="6436857" y="4173323"/>
            <a:chExt cx="4165500" cy="4165500"/>
          </a:xfrm>
        </p:grpSpPr>
        <p:sp>
          <p:nvSpPr>
            <p:cNvPr id="2616" name="Google Shape;2616;p31"/>
            <p:cNvSpPr/>
            <p:nvPr/>
          </p:nvSpPr>
          <p:spPr>
            <a:xfrm rot="8100248">
              <a:off x="7046880" y="478334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31"/>
            <p:cNvSpPr/>
            <p:nvPr/>
          </p:nvSpPr>
          <p:spPr>
            <a:xfrm rot="8099731">
              <a:off x="7162557" y="489938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8" name="Google Shape;2618;p31"/>
          <p:cNvGrpSpPr/>
          <p:nvPr/>
        </p:nvGrpSpPr>
        <p:grpSpPr>
          <a:xfrm>
            <a:off x="-1095482" y="8070"/>
            <a:ext cx="2361677" cy="1599616"/>
            <a:chOff x="1656293" y="1093079"/>
            <a:chExt cx="557894" cy="377865"/>
          </a:xfrm>
        </p:grpSpPr>
        <p:sp>
          <p:nvSpPr>
            <p:cNvPr id="2619" name="Google Shape;2619;p31"/>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31"/>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31"/>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31"/>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31"/>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31"/>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31"/>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31"/>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31"/>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31"/>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31"/>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31"/>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31"/>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31"/>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31"/>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31"/>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31"/>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31"/>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31"/>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31"/>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31"/>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31"/>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31"/>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31"/>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31"/>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31"/>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31"/>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31"/>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31"/>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31"/>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31"/>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31"/>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31"/>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31"/>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31"/>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31"/>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31"/>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31"/>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31"/>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31"/>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31"/>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31"/>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31"/>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31"/>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31"/>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31"/>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31"/>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31"/>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31"/>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31"/>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31"/>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31"/>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p31"/>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31"/>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31"/>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31"/>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31"/>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31"/>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31"/>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31"/>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31"/>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31"/>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31"/>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p31"/>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31"/>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31"/>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31"/>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p31"/>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31"/>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31"/>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31"/>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31"/>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31"/>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31"/>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31"/>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4" name="Google Shape;2694;p31"/>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5" name="Google Shape;2695;p31"/>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6" name="Google Shape;2696;p31"/>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7" name="Google Shape;2697;p31"/>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8" name="Google Shape;2698;p31"/>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31"/>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31"/>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31"/>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2" name="Google Shape;2702;p31"/>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3" name="Google Shape;2703;p31"/>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4" name="Google Shape;2704;p31"/>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5" name="Google Shape;2705;p31"/>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31"/>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31"/>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p31"/>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31"/>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31"/>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p31"/>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31"/>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3" name="Google Shape;2713;p31"/>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4" name="Google Shape;2714;p31"/>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31"/>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31"/>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31"/>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31"/>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31"/>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31"/>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31"/>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31"/>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31"/>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31"/>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31"/>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31"/>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31"/>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31"/>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31"/>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31"/>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31"/>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31"/>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31"/>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p31"/>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p31"/>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31"/>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31"/>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31"/>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31"/>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31"/>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31"/>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31"/>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31"/>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31"/>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31"/>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6" name="Google Shape;2746;p31"/>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p31"/>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31"/>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31"/>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31"/>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31"/>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31"/>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31"/>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31"/>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31"/>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31"/>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31"/>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31"/>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31"/>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31"/>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p31"/>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31"/>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31"/>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31"/>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31"/>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31"/>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31"/>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31"/>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9" name="Google Shape;2769;p31"/>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31"/>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31"/>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31"/>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3" name="Google Shape;2773;p31"/>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31"/>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31"/>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31"/>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p31"/>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p31"/>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31"/>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31"/>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31"/>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31"/>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31"/>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31"/>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31"/>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31"/>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p31"/>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p31"/>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31"/>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31"/>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31"/>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31"/>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31"/>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p31"/>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31"/>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31"/>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31"/>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31"/>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31"/>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31"/>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31"/>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31"/>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31"/>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31"/>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31"/>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31"/>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31"/>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31"/>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31"/>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31"/>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31"/>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31"/>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31"/>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31"/>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31"/>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31"/>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31"/>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31"/>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31"/>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31"/>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31"/>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p31"/>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31"/>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31"/>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31"/>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31"/>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31"/>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31"/>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31"/>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31"/>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31"/>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31"/>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31"/>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31"/>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31"/>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31"/>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p31"/>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8" name="Google Shape;2838;p31"/>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39" name="Google Shape;2839;p31"/>
          <p:cNvSpPr txBox="1"/>
          <p:nvPr>
            <p:ph idx="1" type="body"/>
          </p:nvPr>
        </p:nvSpPr>
        <p:spPr>
          <a:xfrm>
            <a:off x="720000" y="1215752"/>
            <a:ext cx="77040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200"/>
            </a:lvl1pPr>
            <a:lvl2pPr indent="-304800" lvl="1" marL="914400" algn="l">
              <a:lnSpc>
                <a:spcPct val="115000"/>
              </a:lnSpc>
              <a:spcBef>
                <a:spcPts val="1600"/>
              </a:spcBef>
              <a:spcAft>
                <a:spcPts val="0"/>
              </a:spcAft>
              <a:buSzPts val="1200"/>
              <a:buFont typeface="Roboto Light"/>
              <a:buAutoNum type="alphaLcPeriod"/>
              <a:defRPr/>
            </a:lvl2pPr>
            <a:lvl3pPr indent="-304800" lvl="2" marL="1371600" algn="l">
              <a:lnSpc>
                <a:spcPct val="115000"/>
              </a:lnSpc>
              <a:spcBef>
                <a:spcPts val="1600"/>
              </a:spcBef>
              <a:spcAft>
                <a:spcPts val="0"/>
              </a:spcAft>
              <a:buSzPts val="1200"/>
              <a:buFont typeface="Roboto Light"/>
              <a:buAutoNum type="romanLcPeriod"/>
              <a:defRPr/>
            </a:lvl3pPr>
            <a:lvl4pPr indent="-304800" lvl="3" marL="1828800" algn="l">
              <a:lnSpc>
                <a:spcPct val="115000"/>
              </a:lnSpc>
              <a:spcBef>
                <a:spcPts val="1600"/>
              </a:spcBef>
              <a:spcAft>
                <a:spcPts val="0"/>
              </a:spcAft>
              <a:buSzPts val="1200"/>
              <a:buFont typeface="Roboto Light"/>
              <a:buAutoNum type="arabicPeriod"/>
              <a:defRPr/>
            </a:lvl4pPr>
            <a:lvl5pPr indent="-304800" lvl="4" marL="2286000" algn="l">
              <a:lnSpc>
                <a:spcPct val="115000"/>
              </a:lnSpc>
              <a:spcBef>
                <a:spcPts val="1600"/>
              </a:spcBef>
              <a:spcAft>
                <a:spcPts val="0"/>
              </a:spcAft>
              <a:buSzPts val="1200"/>
              <a:buFont typeface="Roboto Light"/>
              <a:buAutoNum type="alphaLcPeriod"/>
              <a:defRPr/>
            </a:lvl5pPr>
            <a:lvl6pPr indent="-304800" lvl="5" marL="2743200" algn="l">
              <a:lnSpc>
                <a:spcPct val="115000"/>
              </a:lnSpc>
              <a:spcBef>
                <a:spcPts val="1600"/>
              </a:spcBef>
              <a:spcAft>
                <a:spcPts val="0"/>
              </a:spcAft>
              <a:buSzPts val="1200"/>
              <a:buFont typeface="Roboto Light"/>
              <a:buAutoNum type="romanLcPeriod"/>
              <a:defRPr/>
            </a:lvl6pPr>
            <a:lvl7pPr indent="-304800" lvl="6" marL="3200400" algn="l">
              <a:lnSpc>
                <a:spcPct val="115000"/>
              </a:lnSpc>
              <a:spcBef>
                <a:spcPts val="1600"/>
              </a:spcBef>
              <a:spcAft>
                <a:spcPts val="0"/>
              </a:spcAft>
              <a:buSzPts val="1200"/>
              <a:buFont typeface="Roboto Light"/>
              <a:buAutoNum type="arabicPeriod"/>
              <a:defRPr/>
            </a:lvl7pPr>
            <a:lvl8pPr indent="-304800" lvl="7" marL="3657600" algn="l">
              <a:lnSpc>
                <a:spcPct val="115000"/>
              </a:lnSpc>
              <a:spcBef>
                <a:spcPts val="1600"/>
              </a:spcBef>
              <a:spcAft>
                <a:spcPts val="0"/>
              </a:spcAft>
              <a:buSzPts val="1200"/>
              <a:buFont typeface="Roboto Light"/>
              <a:buAutoNum type="alphaLcPeriod"/>
              <a:defRPr/>
            </a:lvl8pPr>
            <a:lvl9pPr indent="-304800" lvl="8" marL="4114800" algn="l">
              <a:lnSpc>
                <a:spcPct val="115000"/>
              </a:lnSpc>
              <a:spcBef>
                <a:spcPts val="1600"/>
              </a:spcBef>
              <a:spcAft>
                <a:spcPts val="1600"/>
              </a:spcAft>
              <a:buSzPts val="1200"/>
              <a:buFont typeface="Roboto Light"/>
              <a:buAutoNum type="romanLcPerio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40" name="Shape 2840"/>
        <p:cNvGrpSpPr/>
        <p:nvPr/>
      </p:nvGrpSpPr>
      <p:grpSpPr>
        <a:xfrm>
          <a:off x="0" y="0"/>
          <a:ext cx="0" cy="0"/>
          <a:chOff x="0" y="0"/>
          <a:chExt cx="0" cy="0"/>
        </a:xfrm>
      </p:grpSpPr>
      <p:sp>
        <p:nvSpPr>
          <p:cNvPr id="2841" name="Google Shape;2841;p32"/>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grpSp>
        <p:nvGrpSpPr>
          <p:cNvPr id="2842" name="Google Shape;2842;p32"/>
          <p:cNvGrpSpPr/>
          <p:nvPr/>
        </p:nvGrpSpPr>
        <p:grpSpPr>
          <a:xfrm flipH="1" rot="10800000">
            <a:off x="-1239600" y="3534312"/>
            <a:ext cx="2361677" cy="1599616"/>
            <a:chOff x="1656293" y="1093079"/>
            <a:chExt cx="557894" cy="377865"/>
          </a:xfrm>
        </p:grpSpPr>
        <p:sp>
          <p:nvSpPr>
            <p:cNvPr id="2843" name="Google Shape;2843;p32"/>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32"/>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32"/>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p32"/>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32"/>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32"/>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32"/>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32"/>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32"/>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p32"/>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32"/>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32"/>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32"/>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32"/>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32"/>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32"/>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32"/>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32"/>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p32"/>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p32"/>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p32"/>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32"/>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32"/>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32"/>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32"/>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32"/>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32"/>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32"/>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32"/>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32"/>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32"/>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32"/>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32"/>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32"/>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32"/>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32"/>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32"/>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p32"/>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32"/>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32"/>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32"/>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32"/>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32"/>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32"/>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32"/>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32"/>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32"/>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32"/>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32"/>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32"/>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32"/>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32"/>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32"/>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32"/>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32"/>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32"/>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32"/>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32"/>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32"/>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32"/>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32"/>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32"/>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32"/>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32"/>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32"/>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32"/>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32"/>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32"/>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32"/>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2" name="Google Shape;2912;p32"/>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32"/>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32"/>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32"/>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32"/>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p32"/>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p32"/>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32"/>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p32"/>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p32"/>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p32"/>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32"/>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p32"/>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32"/>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32"/>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32"/>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32"/>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p32"/>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32"/>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32"/>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32"/>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32"/>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32"/>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5" name="Google Shape;2935;p32"/>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32"/>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p32"/>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p32"/>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32"/>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32"/>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32"/>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32"/>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32"/>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32"/>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32"/>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32"/>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32"/>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32"/>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9" name="Google Shape;2949;p32"/>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32"/>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32"/>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32"/>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32"/>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32"/>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32"/>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32"/>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32"/>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p32"/>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p32"/>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32"/>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32"/>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32"/>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32"/>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32"/>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32"/>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32"/>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32"/>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32"/>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32"/>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p32"/>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1" name="Google Shape;2971;p32"/>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32"/>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3" name="Google Shape;2973;p32"/>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p32"/>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32"/>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p32"/>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p32"/>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32"/>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32"/>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32"/>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32"/>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32"/>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32"/>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32"/>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32"/>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32"/>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32"/>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32"/>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32"/>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32"/>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32"/>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32"/>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32"/>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32"/>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32"/>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32"/>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32"/>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32"/>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32"/>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32"/>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32"/>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32"/>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32"/>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p32"/>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32"/>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32"/>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p32"/>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p32"/>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p32"/>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p32"/>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p32"/>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32"/>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32"/>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p32"/>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p32"/>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p32"/>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p32"/>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p32"/>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9" name="Google Shape;3019;p32"/>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p32"/>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p32"/>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p32"/>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p32"/>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p32"/>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32"/>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p32"/>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7" name="Google Shape;3027;p32"/>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p32"/>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32"/>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p32"/>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p32"/>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2" name="Google Shape;3032;p32"/>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p32"/>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32"/>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p32"/>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p32"/>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p32"/>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32"/>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p32"/>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p32"/>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32"/>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p32"/>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p32"/>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p32"/>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32"/>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32"/>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p32"/>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32"/>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p32"/>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0" name="Google Shape;3050;p32"/>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p32"/>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p32"/>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32"/>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32"/>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32"/>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p32"/>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p32"/>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32"/>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32"/>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32"/>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32"/>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2" name="Google Shape;3062;p32"/>
          <p:cNvGrpSpPr/>
          <p:nvPr/>
        </p:nvGrpSpPr>
        <p:grpSpPr>
          <a:xfrm>
            <a:off x="-1913359" y="-2860655"/>
            <a:ext cx="4165200" cy="4165200"/>
            <a:chOff x="-1587709" y="-1985580"/>
            <a:chExt cx="4165200" cy="4165200"/>
          </a:xfrm>
        </p:grpSpPr>
        <p:sp>
          <p:nvSpPr>
            <p:cNvPr id="3063" name="Google Shape;3063;p32"/>
            <p:cNvSpPr/>
            <p:nvPr/>
          </p:nvSpPr>
          <p:spPr>
            <a:xfrm rot="-8099505">
              <a:off x="-977730" y="-137560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p32"/>
            <p:cNvSpPr/>
            <p:nvPr/>
          </p:nvSpPr>
          <p:spPr>
            <a:xfrm rot="-8100269">
              <a:off x="-861950" y="-126018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5" name="Google Shape;3065;p32"/>
          <p:cNvGrpSpPr/>
          <p:nvPr/>
        </p:nvGrpSpPr>
        <p:grpSpPr>
          <a:xfrm>
            <a:off x="6520291" y="-3220780"/>
            <a:ext cx="4165200" cy="4165200"/>
            <a:chOff x="3873391" y="-2712580"/>
            <a:chExt cx="4165200" cy="4165200"/>
          </a:xfrm>
        </p:grpSpPr>
        <p:sp>
          <p:nvSpPr>
            <p:cNvPr id="3066" name="Google Shape;3066;p32"/>
            <p:cNvSpPr/>
            <p:nvPr/>
          </p:nvSpPr>
          <p:spPr>
            <a:xfrm rot="-8099505">
              <a:off x="4483370" y="-210260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p32"/>
            <p:cNvSpPr/>
            <p:nvPr/>
          </p:nvSpPr>
          <p:spPr>
            <a:xfrm rot="-8100269">
              <a:off x="4599150" y="-198718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8" name="Google Shape;3068;p32"/>
          <p:cNvGrpSpPr/>
          <p:nvPr/>
        </p:nvGrpSpPr>
        <p:grpSpPr>
          <a:xfrm>
            <a:off x="7154751" y="4025755"/>
            <a:ext cx="4165649" cy="4165649"/>
            <a:chOff x="-2436649" y="1400075"/>
            <a:chExt cx="4165649" cy="4165649"/>
          </a:xfrm>
        </p:grpSpPr>
        <p:sp>
          <p:nvSpPr>
            <p:cNvPr id="3069" name="Google Shape;3069;p32"/>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32"/>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71" name="Google Shape;3071;p32"/>
            <p:cNvGrpSpPr/>
            <p:nvPr/>
          </p:nvGrpSpPr>
          <p:grpSpPr>
            <a:xfrm rot="2700000">
              <a:off x="-756772" y="1793299"/>
              <a:ext cx="80699" cy="1028252"/>
              <a:chOff x="-1439558" y="493033"/>
              <a:chExt cx="80700" cy="1028262"/>
            </a:xfrm>
          </p:grpSpPr>
          <p:sp>
            <p:nvSpPr>
              <p:cNvPr id="3072" name="Google Shape;3072;p32"/>
              <p:cNvSpPr/>
              <p:nvPr/>
            </p:nvSpPr>
            <p:spPr>
              <a:xfrm>
                <a:off x="-1439558" y="49303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p32"/>
              <p:cNvSpPr/>
              <p:nvPr/>
            </p:nvSpPr>
            <p:spPr>
              <a:xfrm>
                <a:off x="-1439558" y="808887"/>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p32"/>
              <p:cNvSpPr/>
              <p:nvPr/>
            </p:nvSpPr>
            <p:spPr>
              <a:xfrm>
                <a:off x="-1439558" y="1124741"/>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32"/>
              <p:cNvSpPr/>
              <p:nvPr/>
            </p:nvSpPr>
            <p:spPr>
              <a:xfrm>
                <a:off x="-1439558" y="144059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076" name="Google Shape;3076;p32"/>
          <p:cNvSpPr/>
          <p:nvPr/>
        </p:nvSpPr>
        <p:spPr>
          <a:xfrm rot="-8100269">
            <a:off x="4260200" y="-28185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77" name="Shape 3077"/>
        <p:cNvGrpSpPr/>
        <p:nvPr/>
      </p:nvGrpSpPr>
      <p:grpSpPr>
        <a:xfrm>
          <a:off x="0" y="0"/>
          <a:ext cx="0" cy="0"/>
          <a:chOff x="0" y="0"/>
          <a:chExt cx="0" cy="0"/>
        </a:xfrm>
      </p:grpSpPr>
      <p:grpSp>
        <p:nvGrpSpPr>
          <p:cNvPr id="3078" name="Google Shape;3078;p33"/>
          <p:cNvGrpSpPr/>
          <p:nvPr/>
        </p:nvGrpSpPr>
        <p:grpSpPr>
          <a:xfrm flipH="1">
            <a:off x="6930131" y="8122"/>
            <a:ext cx="2376852" cy="1599616"/>
            <a:chOff x="1656293" y="1093079"/>
            <a:chExt cx="557894" cy="377865"/>
          </a:xfrm>
        </p:grpSpPr>
        <p:sp>
          <p:nvSpPr>
            <p:cNvPr id="3079" name="Google Shape;3079;p33"/>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33"/>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33"/>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p33"/>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33"/>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33"/>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p33"/>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p33"/>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33"/>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p33"/>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p33"/>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p33"/>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p33"/>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33"/>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33"/>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33"/>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33"/>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33"/>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33"/>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33"/>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33"/>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33"/>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1" name="Google Shape;3101;p33"/>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2" name="Google Shape;3102;p33"/>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3" name="Google Shape;3103;p33"/>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4" name="Google Shape;3104;p33"/>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5" name="Google Shape;3105;p33"/>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6" name="Google Shape;3106;p33"/>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7" name="Google Shape;3107;p33"/>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8" name="Google Shape;3108;p33"/>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9" name="Google Shape;3109;p33"/>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0" name="Google Shape;3110;p33"/>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1" name="Google Shape;3111;p33"/>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2" name="Google Shape;3112;p33"/>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33"/>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33"/>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5" name="Google Shape;3115;p33"/>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6" name="Google Shape;3116;p33"/>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33"/>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33"/>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p33"/>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33"/>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33"/>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33"/>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33"/>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33"/>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33"/>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6" name="Google Shape;3126;p33"/>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33"/>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33"/>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9" name="Google Shape;3129;p33"/>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33"/>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1" name="Google Shape;3131;p33"/>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2" name="Google Shape;3132;p33"/>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33"/>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4" name="Google Shape;3134;p33"/>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33"/>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p33"/>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33"/>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33"/>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p33"/>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33"/>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1" name="Google Shape;3141;p33"/>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2" name="Google Shape;3142;p33"/>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33"/>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33"/>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33"/>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6" name="Google Shape;3146;p33"/>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7" name="Google Shape;3147;p33"/>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8" name="Google Shape;3148;p33"/>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9" name="Google Shape;3149;p33"/>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0" name="Google Shape;3150;p33"/>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1" name="Google Shape;3151;p33"/>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2" name="Google Shape;3152;p33"/>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33"/>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4" name="Google Shape;3154;p33"/>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5" name="Google Shape;3155;p33"/>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6" name="Google Shape;3156;p33"/>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7" name="Google Shape;3157;p33"/>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33"/>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p33"/>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33"/>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p33"/>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p33"/>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33"/>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p33"/>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p33"/>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33"/>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p33"/>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p33"/>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33"/>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p33"/>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33"/>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33"/>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33"/>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33"/>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33"/>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p33"/>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7" name="Google Shape;3177;p33"/>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p33"/>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9" name="Google Shape;3179;p33"/>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33"/>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1" name="Google Shape;3181;p33"/>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2" name="Google Shape;3182;p33"/>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33"/>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33"/>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5" name="Google Shape;3185;p33"/>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6" name="Google Shape;3186;p33"/>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33"/>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8" name="Google Shape;3188;p33"/>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33"/>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33"/>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1" name="Google Shape;3191;p33"/>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33"/>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33"/>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33"/>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5" name="Google Shape;3195;p33"/>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6" name="Google Shape;3196;p33"/>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7" name="Google Shape;3197;p33"/>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8" name="Google Shape;3198;p33"/>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9" name="Google Shape;3199;p33"/>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0" name="Google Shape;3200;p33"/>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1" name="Google Shape;3201;p33"/>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33"/>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p33"/>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p33"/>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5" name="Google Shape;3205;p33"/>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6" name="Google Shape;3206;p33"/>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7" name="Google Shape;3207;p33"/>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p33"/>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p33"/>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33"/>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33"/>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33"/>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33"/>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33"/>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33"/>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p33"/>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7" name="Google Shape;3217;p33"/>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8" name="Google Shape;3218;p33"/>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33"/>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33"/>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1" name="Google Shape;3221;p33"/>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33"/>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3" name="Google Shape;3223;p33"/>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4" name="Google Shape;3224;p33"/>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33"/>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33"/>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7" name="Google Shape;3227;p33"/>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8" name="Google Shape;3228;p33"/>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p33"/>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p33"/>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1" name="Google Shape;3231;p33"/>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2" name="Google Shape;3232;p33"/>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3" name="Google Shape;3233;p33"/>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4" name="Google Shape;3234;p33"/>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5" name="Google Shape;3235;p33"/>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6" name="Google Shape;3236;p33"/>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7" name="Google Shape;3237;p33"/>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8" name="Google Shape;3238;p33"/>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9" name="Google Shape;3239;p33"/>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0" name="Google Shape;3240;p33"/>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1" name="Google Shape;3241;p33"/>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2" name="Google Shape;3242;p33"/>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3" name="Google Shape;3243;p33"/>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p33"/>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p33"/>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p33"/>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33"/>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8" name="Google Shape;3248;p33"/>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9" name="Google Shape;3249;p33"/>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0" name="Google Shape;3250;p33"/>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1" name="Google Shape;3251;p33"/>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2" name="Google Shape;3252;p33"/>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3" name="Google Shape;3253;p33"/>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4" name="Google Shape;3254;p33"/>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5" name="Google Shape;3255;p33"/>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6" name="Google Shape;3256;p33"/>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7" name="Google Shape;3257;p33"/>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8" name="Google Shape;3258;p33"/>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9" name="Google Shape;3259;p33"/>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0" name="Google Shape;3260;p33"/>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1" name="Google Shape;3261;p33"/>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2" name="Google Shape;3262;p33"/>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3" name="Google Shape;3263;p33"/>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p33"/>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p33"/>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6" name="Google Shape;3266;p33"/>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7" name="Google Shape;3267;p33"/>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8" name="Google Shape;3268;p33"/>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9" name="Google Shape;3269;p33"/>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0" name="Google Shape;3270;p33"/>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1" name="Google Shape;3271;p33"/>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2" name="Google Shape;3272;p33"/>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3" name="Google Shape;3273;p33"/>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4" name="Google Shape;3274;p33"/>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5" name="Google Shape;3275;p33"/>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6" name="Google Shape;3276;p33"/>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7" name="Google Shape;3277;p33"/>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8" name="Google Shape;3278;p33"/>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9" name="Google Shape;3279;p33"/>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0" name="Google Shape;3280;p33"/>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1" name="Google Shape;3281;p33"/>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2" name="Google Shape;3282;p33"/>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3" name="Google Shape;3283;p33"/>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4" name="Google Shape;3284;p33"/>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5" name="Google Shape;3285;p33"/>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6" name="Google Shape;3286;p33"/>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7" name="Google Shape;3287;p33"/>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8" name="Google Shape;3288;p33"/>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9" name="Google Shape;3289;p33"/>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0" name="Google Shape;3290;p33"/>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1" name="Google Shape;3291;p33"/>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2" name="Google Shape;3292;p33"/>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3" name="Google Shape;3293;p33"/>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4" name="Google Shape;3294;p33"/>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5" name="Google Shape;3295;p33"/>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6" name="Google Shape;3296;p33"/>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7" name="Google Shape;3297;p33"/>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98" name="Google Shape;3298;p33"/>
          <p:cNvGrpSpPr/>
          <p:nvPr/>
        </p:nvGrpSpPr>
        <p:grpSpPr>
          <a:xfrm>
            <a:off x="3484357" y="3576023"/>
            <a:ext cx="4165500" cy="4165500"/>
            <a:chOff x="5214182" y="3633173"/>
            <a:chExt cx="4165500" cy="4165500"/>
          </a:xfrm>
        </p:grpSpPr>
        <p:sp>
          <p:nvSpPr>
            <p:cNvPr id="3299" name="Google Shape;3299;p33"/>
            <p:cNvSpPr/>
            <p:nvPr/>
          </p:nvSpPr>
          <p:spPr>
            <a:xfrm rot="8100248">
              <a:off x="5824205" y="424319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p33"/>
            <p:cNvSpPr/>
            <p:nvPr/>
          </p:nvSpPr>
          <p:spPr>
            <a:xfrm rot="8099731">
              <a:off x="5939882" y="435923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01" name="Google Shape;3301;p33"/>
          <p:cNvGrpSpPr/>
          <p:nvPr/>
        </p:nvGrpSpPr>
        <p:grpSpPr>
          <a:xfrm rot="5400000">
            <a:off x="3812102" y="-2557970"/>
            <a:ext cx="4165649" cy="4165649"/>
            <a:chOff x="-2436649" y="1400075"/>
            <a:chExt cx="4165649" cy="4165649"/>
          </a:xfrm>
        </p:grpSpPr>
        <p:sp>
          <p:nvSpPr>
            <p:cNvPr id="3302" name="Google Shape;3302;p33"/>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p33"/>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04" name="Google Shape;3304;p33"/>
            <p:cNvGrpSpPr/>
            <p:nvPr/>
          </p:nvGrpSpPr>
          <p:grpSpPr>
            <a:xfrm rot="2700000">
              <a:off x="649625" y="3374128"/>
              <a:ext cx="80699" cy="1028253"/>
              <a:chOff x="672750" y="616375"/>
              <a:chExt cx="80700" cy="1028263"/>
            </a:xfrm>
          </p:grpSpPr>
          <p:sp>
            <p:nvSpPr>
              <p:cNvPr id="3305" name="Google Shape;3305;p33"/>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6" name="Google Shape;3306;p33"/>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7" name="Google Shape;3307;p33"/>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8" name="Google Shape;3308;p33"/>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09" name="Google Shape;3309;p33"/>
          <p:cNvSpPr/>
          <p:nvPr/>
        </p:nvSpPr>
        <p:spPr>
          <a:xfrm rot="8099731">
            <a:off x="-990593" y="-2594018"/>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0" name="Google Shape;3310;p33"/>
          <p:cNvSpPr txBox="1"/>
          <p:nvPr>
            <p:ph idx="1" type="body"/>
          </p:nvPr>
        </p:nvSpPr>
        <p:spPr>
          <a:xfrm>
            <a:off x="720000" y="1962175"/>
            <a:ext cx="3779700" cy="23013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SzPts val="10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11" name="Google Shape;3311;p33"/>
          <p:cNvSpPr txBox="1"/>
          <p:nvPr>
            <p:ph type="title"/>
          </p:nvPr>
        </p:nvSpPr>
        <p:spPr>
          <a:xfrm>
            <a:off x="720000" y="880025"/>
            <a:ext cx="4294800" cy="1082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12" name="Shape 3312"/>
        <p:cNvGrpSpPr/>
        <p:nvPr/>
      </p:nvGrpSpPr>
      <p:grpSpPr>
        <a:xfrm>
          <a:off x="0" y="0"/>
          <a:ext cx="0" cy="0"/>
          <a:chOff x="0" y="0"/>
          <a:chExt cx="0" cy="0"/>
        </a:xfrm>
      </p:grpSpPr>
      <p:sp>
        <p:nvSpPr>
          <p:cNvPr id="3313" name="Google Shape;3313;p34"/>
          <p:cNvSpPr/>
          <p:nvPr/>
        </p:nvSpPr>
        <p:spPr>
          <a:xfrm rot="8099731">
            <a:off x="1863532" y="-2468018"/>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14" name="Google Shape;3314;p34"/>
          <p:cNvGrpSpPr/>
          <p:nvPr/>
        </p:nvGrpSpPr>
        <p:grpSpPr>
          <a:xfrm>
            <a:off x="3955982" y="4164723"/>
            <a:ext cx="4165500" cy="4165500"/>
            <a:chOff x="5214182" y="3633173"/>
            <a:chExt cx="4165500" cy="4165500"/>
          </a:xfrm>
        </p:grpSpPr>
        <p:sp>
          <p:nvSpPr>
            <p:cNvPr id="3315" name="Google Shape;3315;p34"/>
            <p:cNvSpPr/>
            <p:nvPr/>
          </p:nvSpPr>
          <p:spPr>
            <a:xfrm rot="8100248">
              <a:off x="5824205" y="424319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p34"/>
            <p:cNvSpPr/>
            <p:nvPr/>
          </p:nvSpPr>
          <p:spPr>
            <a:xfrm rot="8099731">
              <a:off x="5939882" y="435923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17" name="Google Shape;3317;p34"/>
          <p:cNvGrpSpPr/>
          <p:nvPr/>
        </p:nvGrpSpPr>
        <p:grpSpPr>
          <a:xfrm>
            <a:off x="-2294674" y="2612880"/>
            <a:ext cx="4165649" cy="4165649"/>
            <a:chOff x="-2436649" y="1400075"/>
            <a:chExt cx="4165649" cy="4165649"/>
          </a:xfrm>
        </p:grpSpPr>
        <p:sp>
          <p:nvSpPr>
            <p:cNvPr id="3318" name="Google Shape;3318;p34"/>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p34"/>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20" name="Google Shape;3320;p34"/>
            <p:cNvGrpSpPr/>
            <p:nvPr/>
          </p:nvGrpSpPr>
          <p:grpSpPr>
            <a:xfrm rot="2700000">
              <a:off x="649625" y="3374128"/>
              <a:ext cx="80699" cy="1028253"/>
              <a:chOff x="672750" y="616375"/>
              <a:chExt cx="80700" cy="1028263"/>
            </a:xfrm>
          </p:grpSpPr>
          <p:sp>
            <p:nvSpPr>
              <p:cNvPr id="3321" name="Google Shape;3321;p34"/>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p34"/>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p34"/>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4" name="Google Shape;3324;p34"/>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25" name="Google Shape;3325;p34"/>
          <p:cNvSpPr txBox="1"/>
          <p:nvPr>
            <p:ph type="title"/>
          </p:nvPr>
        </p:nvSpPr>
        <p:spPr>
          <a:xfrm>
            <a:off x="2061550" y="1307100"/>
            <a:ext cx="5021100" cy="25293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26" name="Shape 3326"/>
        <p:cNvGrpSpPr/>
        <p:nvPr/>
      </p:nvGrpSpPr>
      <p:grpSpPr>
        <a:xfrm>
          <a:off x="0" y="0"/>
          <a:ext cx="0" cy="0"/>
          <a:chOff x="0" y="0"/>
          <a:chExt cx="0" cy="0"/>
        </a:xfrm>
      </p:grpSpPr>
      <p:grpSp>
        <p:nvGrpSpPr>
          <p:cNvPr id="3327" name="Google Shape;3327;p35"/>
          <p:cNvGrpSpPr/>
          <p:nvPr/>
        </p:nvGrpSpPr>
        <p:grpSpPr>
          <a:xfrm rot="10800000">
            <a:off x="7724255" y="3543887"/>
            <a:ext cx="2361677" cy="1599616"/>
            <a:chOff x="1656293" y="1093079"/>
            <a:chExt cx="557894" cy="377865"/>
          </a:xfrm>
        </p:grpSpPr>
        <p:sp>
          <p:nvSpPr>
            <p:cNvPr id="3328" name="Google Shape;3328;p35"/>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9" name="Google Shape;3329;p35"/>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p35"/>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1" name="Google Shape;3331;p35"/>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2" name="Google Shape;3332;p35"/>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3" name="Google Shape;3333;p35"/>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4" name="Google Shape;3334;p35"/>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5" name="Google Shape;3335;p35"/>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6" name="Google Shape;3336;p35"/>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p35"/>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p35"/>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9" name="Google Shape;3339;p35"/>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0" name="Google Shape;3340;p35"/>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p35"/>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35"/>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p35"/>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35"/>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35"/>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35"/>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35"/>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35"/>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p35"/>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0" name="Google Shape;3350;p35"/>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p35"/>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35"/>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35"/>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p35"/>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p35"/>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p35"/>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35"/>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35"/>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35"/>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35"/>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35"/>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35"/>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35"/>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35"/>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p35"/>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35"/>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35"/>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p35"/>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35"/>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0" name="Google Shape;3370;p35"/>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p35"/>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35"/>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3" name="Google Shape;3373;p35"/>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4" name="Google Shape;3374;p35"/>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35"/>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p35"/>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7" name="Google Shape;3377;p35"/>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p35"/>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p35"/>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p35"/>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p35"/>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p35"/>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p35"/>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p35"/>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p35"/>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35"/>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p35"/>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8" name="Google Shape;3388;p35"/>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35"/>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p35"/>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p35"/>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p35"/>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p35"/>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p35"/>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p35"/>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p35"/>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p35"/>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p35"/>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p35"/>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p35"/>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p35"/>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p35"/>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p35"/>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p35"/>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p35"/>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p35"/>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35"/>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35"/>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9" name="Google Shape;3409;p35"/>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0" name="Google Shape;3410;p35"/>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1" name="Google Shape;3411;p35"/>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2" name="Google Shape;3412;p35"/>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3" name="Google Shape;3413;p35"/>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35"/>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5" name="Google Shape;3415;p35"/>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6" name="Google Shape;3416;p35"/>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7" name="Google Shape;3417;p35"/>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8" name="Google Shape;3418;p35"/>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p35"/>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0" name="Google Shape;3420;p35"/>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1" name="Google Shape;3421;p35"/>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2" name="Google Shape;3422;p35"/>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p35"/>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p35"/>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p35"/>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6" name="Google Shape;3426;p35"/>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7" name="Google Shape;3427;p35"/>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8" name="Google Shape;3428;p35"/>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9" name="Google Shape;3429;p35"/>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0" name="Google Shape;3430;p35"/>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1" name="Google Shape;3431;p35"/>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2" name="Google Shape;3432;p35"/>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3" name="Google Shape;3433;p35"/>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4" name="Google Shape;3434;p35"/>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5" name="Google Shape;3435;p35"/>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6" name="Google Shape;3436;p35"/>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7" name="Google Shape;3437;p35"/>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8" name="Google Shape;3438;p35"/>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9" name="Google Shape;3439;p35"/>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35"/>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1" name="Google Shape;3441;p35"/>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2" name="Google Shape;3442;p35"/>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3" name="Google Shape;3443;p35"/>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4" name="Google Shape;3444;p35"/>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5" name="Google Shape;3445;p35"/>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6" name="Google Shape;3446;p35"/>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7" name="Google Shape;3447;p35"/>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8" name="Google Shape;3448;p35"/>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9" name="Google Shape;3449;p35"/>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0" name="Google Shape;3450;p35"/>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1" name="Google Shape;3451;p35"/>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2" name="Google Shape;3452;p35"/>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3" name="Google Shape;3453;p35"/>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4" name="Google Shape;3454;p35"/>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5" name="Google Shape;3455;p35"/>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6" name="Google Shape;3456;p35"/>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p35"/>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8" name="Google Shape;3458;p35"/>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9" name="Google Shape;3459;p35"/>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0" name="Google Shape;3460;p35"/>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1" name="Google Shape;3461;p35"/>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2" name="Google Shape;3462;p35"/>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3" name="Google Shape;3463;p35"/>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4" name="Google Shape;3464;p35"/>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5" name="Google Shape;3465;p35"/>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6" name="Google Shape;3466;p35"/>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p35"/>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8" name="Google Shape;3468;p35"/>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9" name="Google Shape;3469;p35"/>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0" name="Google Shape;3470;p35"/>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1" name="Google Shape;3471;p35"/>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2" name="Google Shape;3472;p35"/>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3" name="Google Shape;3473;p35"/>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4" name="Google Shape;3474;p35"/>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5" name="Google Shape;3475;p35"/>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6" name="Google Shape;3476;p35"/>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7" name="Google Shape;3477;p35"/>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8" name="Google Shape;3478;p35"/>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9" name="Google Shape;3479;p35"/>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0" name="Google Shape;3480;p35"/>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1" name="Google Shape;3481;p35"/>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2" name="Google Shape;3482;p35"/>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3" name="Google Shape;3483;p35"/>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4" name="Google Shape;3484;p35"/>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5" name="Google Shape;3485;p35"/>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6" name="Google Shape;3486;p35"/>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7" name="Google Shape;3487;p35"/>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8" name="Google Shape;3488;p35"/>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9" name="Google Shape;3489;p35"/>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0" name="Google Shape;3490;p35"/>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1" name="Google Shape;3491;p35"/>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2" name="Google Shape;3492;p35"/>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3" name="Google Shape;3493;p35"/>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4" name="Google Shape;3494;p35"/>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5" name="Google Shape;3495;p35"/>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6" name="Google Shape;3496;p35"/>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7" name="Google Shape;3497;p35"/>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8" name="Google Shape;3498;p35"/>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9" name="Google Shape;3499;p35"/>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0" name="Google Shape;3500;p35"/>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1" name="Google Shape;3501;p35"/>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2" name="Google Shape;3502;p35"/>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3" name="Google Shape;3503;p35"/>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4" name="Google Shape;3504;p35"/>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5" name="Google Shape;3505;p35"/>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6" name="Google Shape;3506;p35"/>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7" name="Google Shape;3507;p35"/>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p35"/>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9" name="Google Shape;3509;p35"/>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0" name="Google Shape;3510;p35"/>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1" name="Google Shape;3511;p35"/>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2" name="Google Shape;3512;p35"/>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3" name="Google Shape;3513;p35"/>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4" name="Google Shape;3514;p35"/>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5" name="Google Shape;3515;p35"/>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6" name="Google Shape;3516;p35"/>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7" name="Google Shape;3517;p35"/>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8" name="Google Shape;3518;p35"/>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9" name="Google Shape;3519;p35"/>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0" name="Google Shape;3520;p35"/>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1" name="Google Shape;3521;p35"/>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2" name="Google Shape;3522;p35"/>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3" name="Google Shape;3523;p35"/>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4" name="Google Shape;3524;p35"/>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5" name="Google Shape;3525;p35"/>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6" name="Google Shape;3526;p35"/>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7" name="Google Shape;3527;p35"/>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8" name="Google Shape;3528;p35"/>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9" name="Google Shape;3529;p35"/>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0" name="Google Shape;3530;p35"/>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1" name="Google Shape;3531;p35"/>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2" name="Google Shape;3532;p35"/>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3" name="Google Shape;3533;p35"/>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4" name="Google Shape;3534;p35"/>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5" name="Google Shape;3535;p35"/>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6" name="Google Shape;3536;p35"/>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7" name="Google Shape;3537;p35"/>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8" name="Google Shape;3538;p35"/>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9" name="Google Shape;3539;p35"/>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0" name="Google Shape;3540;p35"/>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1" name="Google Shape;3541;p35"/>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2" name="Google Shape;3542;p35"/>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3" name="Google Shape;3543;p35"/>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4" name="Google Shape;3544;p35"/>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5" name="Google Shape;3545;p35"/>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6" name="Google Shape;3546;p35"/>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47" name="Google Shape;3547;p35"/>
          <p:cNvGrpSpPr/>
          <p:nvPr/>
        </p:nvGrpSpPr>
        <p:grpSpPr>
          <a:xfrm>
            <a:off x="2237816" y="-2425343"/>
            <a:ext cx="4165200" cy="4165200"/>
            <a:chOff x="-2318559" y="3266582"/>
            <a:chExt cx="4165200" cy="4165200"/>
          </a:xfrm>
        </p:grpSpPr>
        <p:sp>
          <p:nvSpPr>
            <p:cNvPr id="3548" name="Google Shape;3548;p35"/>
            <p:cNvSpPr/>
            <p:nvPr/>
          </p:nvSpPr>
          <p:spPr>
            <a:xfrm rot="-8099505">
              <a:off x="-1708580" y="387656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9" name="Google Shape;3549;p35"/>
            <p:cNvSpPr/>
            <p:nvPr/>
          </p:nvSpPr>
          <p:spPr>
            <a:xfrm rot="-8100269">
              <a:off x="-1592800" y="39919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50" name="Google Shape;3550;p35"/>
          <p:cNvGrpSpPr/>
          <p:nvPr/>
        </p:nvGrpSpPr>
        <p:grpSpPr>
          <a:xfrm>
            <a:off x="2785666" y="4375495"/>
            <a:ext cx="4165200" cy="4165200"/>
            <a:chOff x="7414816" y="-1690555"/>
            <a:chExt cx="4165200" cy="4165200"/>
          </a:xfrm>
        </p:grpSpPr>
        <p:sp>
          <p:nvSpPr>
            <p:cNvPr id="3551" name="Google Shape;3551;p35"/>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2" name="Google Shape;3552;p35"/>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53" name="Google Shape;3553;p35"/>
            <p:cNvGrpSpPr/>
            <p:nvPr/>
          </p:nvGrpSpPr>
          <p:grpSpPr>
            <a:xfrm rot="8100000">
              <a:off x="8252250" y="205903"/>
              <a:ext cx="80699" cy="1028253"/>
              <a:chOff x="672750" y="616375"/>
              <a:chExt cx="80700" cy="1028263"/>
            </a:xfrm>
          </p:grpSpPr>
          <p:sp>
            <p:nvSpPr>
              <p:cNvPr id="3554" name="Google Shape;3554;p35"/>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5" name="Google Shape;3555;p35"/>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6" name="Google Shape;3556;p35"/>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7" name="Google Shape;3557;p35"/>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558" name="Google Shape;3558;p35"/>
          <p:cNvGrpSpPr/>
          <p:nvPr/>
        </p:nvGrpSpPr>
        <p:grpSpPr>
          <a:xfrm flipH="1" rot="10800000">
            <a:off x="-467745" y="3543910"/>
            <a:ext cx="2361677" cy="1599616"/>
            <a:chOff x="1656293" y="1093079"/>
            <a:chExt cx="557894" cy="377865"/>
          </a:xfrm>
        </p:grpSpPr>
        <p:sp>
          <p:nvSpPr>
            <p:cNvPr id="3559" name="Google Shape;3559;p35"/>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0" name="Google Shape;3560;p35"/>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1" name="Google Shape;3561;p35"/>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2" name="Google Shape;3562;p35"/>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3" name="Google Shape;3563;p35"/>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4" name="Google Shape;3564;p35"/>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5" name="Google Shape;3565;p35"/>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6" name="Google Shape;3566;p35"/>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7" name="Google Shape;3567;p35"/>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8" name="Google Shape;3568;p35"/>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9" name="Google Shape;3569;p35"/>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0" name="Google Shape;3570;p35"/>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1" name="Google Shape;3571;p35"/>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2" name="Google Shape;3572;p35"/>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3" name="Google Shape;3573;p35"/>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4" name="Google Shape;3574;p35"/>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5" name="Google Shape;3575;p35"/>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6" name="Google Shape;3576;p35"/>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7" name="Google Shape;3577;p35"/>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8" name="Google Shape;3578;p35"/>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9" name="Google Shape;3579;p35"/>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0" name="Google Shape;3580;p35"/>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1" name="Google Shape;3581;p35"/>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2" name="Google Shape;3582;p35"/>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3" name="Google Shape;3583;p35"/>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4" name="Google Shape;3584;p35"/>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5" name="Google Shape;3585;p35"/>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6" name="Google Shape;3586;p35"/>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7" name="Google Shape;3587;p35"/>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8" name="Google Shape;3588;p35"/>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9" name="Google Shape;3589;p35"/>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0" name="Google Shape;3590;p35"/>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1" name="Google Shape;3591;p35"/>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2" name="Google Shape;3592;p35"/>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3" name="Google Shape;3593;p35"/>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4" name="Google Shape;3594;p35"/>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5" name="Google Shape;3595;p35"/>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6" name="Google Shape;3596;p35"/>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7" name="Google Shape;3597;p35"/>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8" name="Google Shape;3598;p35"/>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9" name="Google Shape;3599;p35"/>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0" name="Google Shape;3600;p35"/>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1" name="Google Shape;3601;p35"/>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2" name="Google Shape;3602;p35"/>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3" name="Google Shape;3603;p35"/>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4" name="Google Shape;3604;p35"/>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5" name="Google Shape;3605;p35"/>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6" name="Google Shape;3606;p35"/>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7" name="Google Shape;3607;p35"/>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8" name="Google Shape;3608;p35"/>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9" name="Google Shape;3609;p35"/>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0" name="Google Shape;3610;p35"/>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1" name="Google Shape;3611;p35"/>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2" name="Google Shape;3612;p35"/>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3" name="Google Shape;3613;p35"/>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4" name="Google Shape;3614;p35"/>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5" name="Google Shape;3615;p35"/>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6" name="Google Shape;3616;p35"/>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7" name="Google Shape;3617;p35"/>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8" name="Google Shape;3618;p35"/>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p35"/>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0" name="Google Shape;3620;p35"/>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1" name="Google Shape;3621;p35"/>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2" name="Google Shape;3622;p35"/>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3" name="Google Shape;3623;p35"/>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4" name="Google Shape;3624;p35"/>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5" name="Google Shape;3625;p35"/>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6" name="Google Shape;3626;p35"/>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7" name="Google Shape;3627;p35"/>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8" name="Google Shape;3628;p35"/>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9" name="Google Shape;3629;p35"/>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0" name="Google Shape;3630;p35"/>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1" name="Google Shape;3631;p35"/>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2" name="Google Shape;3632;p35"/>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3" name="Google Shape;3633;p35"/>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4" name="Google Shape;3634;p35"/>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5" name="Google Shape;3635;p35"/>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6" name="Google Shape;3636;p35"/>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7" name="Google Shape;3637;p35"/>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8" name="Google Shape;3638;p35"/>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9" name="Google Shape;3639;p35"/>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0" name="Google Shape;3640;p35"/>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1" name="Google Shape;3641;p35"/>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2" name="Google Shape;3642;p35"/>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3" name="Google Shape;3643;p35"/>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4" name="Google Shape;3644;p35"/>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5" name="Google Shape;3645;p35"/>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6" name="Google Shape;3646;p35"/>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7" name="Google Shape;3647;p35"/>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8" name="Google Shape;3648;p35"/>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9" name="Google Shape;3649;p35"/>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0" name="Google Shape;3650;p35"/>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1" name="Google Shape;3651;p35"/>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2" name="Google Shape;3652;p35"/>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3" name="Google Shape;3653;p35"/>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4" name="Google Shape;3654;p35"/>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5" name="Google Shape;3655;p35"/>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6" name="Google Shape;3656;p35"/>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7" name="Google Shape;3657;p35"/>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8" name="Google Shape;3658;p35"/>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9" name="Google Shape;3659;p35"/>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0" name="Google Shape;3660;p35"/>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1" name="Google Shape;3661;p35"/>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2" name="Google Shape;3662;p35"/>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3" name="Google Shape;3663;p35"/>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4" name="Google Shape;3664;p35"/>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5" name="Google Shape;3665;p35"/>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6" name="Google Shape;3666;p35"/>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7" name="Google Shape;3667;p35"/>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8" name="Google Shape;3668;p35"/>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9" name="Google Shape;3669;p35"/>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p35"/>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p35"/>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2" name="Google Shape;3672;p35"/>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3" name="Google Shape;3673;p35"/>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4" name="Google Shape;3674;p35"/>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5" name="Google Shape;3675;p35"/>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6" name="Google Shape;3676;p35"/>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7" name="Google Shape;3677;p35"/>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8" name="Google Shape;3678;p35"/>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9" name="Google Shape;3679;p35"/>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0" name="Google Shape;3680;p35"/>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1" name="Google Shape;3681;p35"/>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2" name="Google Shape;3682;p35"/>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3" name="Google Shape;3683;p35"/>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4" name="Google Shape;3684;p35"/>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5" name="Google Shape;3685;p35"/>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6" name="Google Shape;3686;p35"/>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7" name="Google Shape;3687;p35"/>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8" name="Google Shape;3688;p35"/>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9" name="Google Shape;3689;p35"/>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0" name="Google Shape;3690;p35"/>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1" name="Google Shape;3691;p35"/>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2" name="Google Shape;3692;p35"/>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3" name="Google Shape;3693;p35"/>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4" name="Google Shape;3694;p35"/>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5" name="Google Shape;3695;p35"/>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6" name="Google Shape;3696;p35"/>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7" name="Google Shape;3697;p35"/>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8" name="Google Shape;3698;p35"/>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9" name="Google Shape;3699;p35"/>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0" name="Google Shape;3700;p35"/>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1" name="Google Shape;3701;p35"/>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2" name="Google Shape;3702;p35"/>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3" name="Google Shape;3703;p35"/>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4" name="Google Shape;3704;p35"/>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5" name="Google Shape;3705;p35"/>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6" name="Google Shape;3706;p35"/>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7" name="Google Shape;3707;p35"/>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8" name="Google Shape;3708;p35"/>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9" name="Google Shape;3709;p35"/>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0" name="Google Shape;3710;p35"/>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1" name="Google Shape;3711;p35"/>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2" name="Google Shape;3712;p35"/>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3" name="Google Shape;3713;p35"/>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4" name="Google Shape;3714;p35"/>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5" name="Google Shape;3715;p35"/>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6" name="Google Shape;3716;p35"/>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7" name="Google Shape;3717;p35"/>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8" name="Google Shape;3718;p35"/>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9" name="Google Shape;3719;p35"/>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0" name="Google Shape;3720;p35"/>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1" name="Google Shape;3721;p35"/>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2" name="Google Shape;3722;p35"/>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3" name="Google Shape;3723;p35"/>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4" name="Google Shape;3724;p35"/>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5" name="Google Shape;3725;p35"/>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6" name="Google Shape;3726;p35"/>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7" name="Google Shape;3727;p35"/>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8" name="Google Shape;3728;p35"/>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9" name="Google Shape;3729;p35"/>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0" name="Google Shape;3730;p35"/>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1" name="Google Shape;3731;p35"/>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2" name="Google Shape;3732;p35"/>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3" name="Google Shape;3733;p35"/>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4" name="Google Shape;3734;p35"/>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5" name="Google Shape;3735;p35"/>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6" name="Google Shape;3736;p35"/>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7" name="Google Shape;3737;p35"/>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8" name="Google Shape;3738;p35"/>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9" name="Google Shape;3739;p35"/>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0" name="Google Shape;3740;p35"/>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1" name="Google Shape;3741;p35"/>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2" name="Google Shape;3742;p35"/>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3" name="Google Shape;3743;p35"/>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4" name="Google Shape;3744;p35"/>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5" name="Google Shape;3745;p35"/>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6" name="Google Shape;3746;p35"/>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7" name="Google Shape;3747;p35"/>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8" name="Google Shape;3748;p35"/>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9" name="Google Shape;3749;p35"/>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0" name="Google Shape;3750;p35"/>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1" name="Google Shape;3751;p35"/>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2" name="Google Shape;3752;p35"/>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3" name="Google Shape;3753;p35"/>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4" name="Google Shape;3754;p35"/>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5" name="Google Shape;3755;p35"/>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6" name="Google Shape;3756;p35"/>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7" name="Google Shape;3757;p35"/>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8" name="Google Shape;3758;p35"/>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9" name="Google Shape;3759;p35"/>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0" name="Google Shape;3760;p35"/>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1" name="Google Shape;3761;p35"/>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2" name="Google Shape;3762;p35"/>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3" name="Google Shape;3763;p35"/>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4" name="Google Shape;3764;p35"/>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5" name="Google Shape;3765;p35"/>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6" name="Google Shape;3766;p35"/>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7" name="Google Shape;3767;p35"/>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8" name="Google Shape;3768;p35"/>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9" name="Google Shape;3769;p35"/>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0" name="Google Shape;3770;p35"/>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1" name="Google Shape;3771;p35"/>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2" name="Google Shape;3772;p35"/>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3" name="Google Shape;3773;p35"/>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4" name="Google Shape;3774;p35"/>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5" name="Google Shape;3775;p35"/>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6" name="Google Shape;3776;p35"/>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7" name="Google Shape;3777;p35"/>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78" name="Google Shape;3778;p35"/>
          <p:cNvSpPr txBox="1"/>
          <p:nvPr>
            <p:ph hasCustomPrompt="1" type="title"/>
          </p:nvPr>
        </p:nvSpPr>
        <p:spPr>
          <a:xfrm>
            <a:off x="2402350" y="2605438"/>
            <a:ext cx="4339200" cy="131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72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3779" name="Google Shape;3779;p35"/>
          <p:cNvSpPr txBox="1"/>
          <p:nvPr>
            <p:ph idx="1" type="subTitle"/>
          </p:nvPr>
        </p:nvSpPr>
        <p:spPr>
          <a:xfrm>
            <a:off x="2402350" y="3763913"/>
            <a:ext cx="4339200" cy="497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780" name="Shape 378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781" name="Shape 3781"/>
        <p:cNvGrpSpPr/>
        <p:nvPr/>
      </p:nvGrpSpPr>
      <p:grpSpPr>
        <a:xfrm>
          <a:off x="0" y="0"/>
          <a:ext cx="0" cy="0"/>
          <a:chOff x="0" y="0"/>
          <a:chExt cx="0" cy="0"/>
        </a:xfrm>
      </p:grpSpPr>
      <p:grpSp>
        <p:nvGrpSpPr>
          <p:cNvPr id="3782" name="Google Shape;3782;p37"/>
          <p:cNvGrpSpPr/>
          <p:nvPr/>
        </p:nvGrpSpPr>
        <p:grpSpPr>
          <a:xfrm>
            <a:off x="-87757" y="8070"/>
            <a:ext cx="2361677" cy="1599616"/>
            <a:chOff x="1656293" y="1093079"/>
            <a:chExt cx="557894" cy="377865"/>
          </a:xfrm>
        </p:grpSpPr>
        <p:sp>
          <p:nvSpPr>
            <p:cNvPr id="3783" name="Google Shape;3783;p37"/>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4" name="Google Shape;3784;p37"/>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5" name="Google Shape;3785;p37"/>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6" name="Google Shape;3786;p37"/>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7" name="Google Shape;3787;p37"/>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8" name="Google Shape;3788;p37"/>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9" name="Google Shape;3789;p37"/>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0" name="Google Shape;3790;p37"/>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1" name="Google Shape;3791;p37"/>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2" name="Google Shape;3792;p37"/>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3" name="Google Shape;3793;p37"/>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4" name="Google Shape;3794;p37"/>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5" name="Google Shape;3795;p37"/>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6" name="Google Shape;3796;p37"/>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7" name="Google Shape;3797;p37"/>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8" name="Google Shape;3798;p37"/>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p37"/>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0" name="Google Shape;3800;p37"/>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1" name="Google Shape;3801;p37"/>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2" name="Google Shape;3802;p37"/>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3" name="Google Shape;3803;p37"/>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4" name="Google Shape;3804;p37"/>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5" name="Google Shape;3805;p37"/>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6" name="Google Shape;3806;p37"/>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7" name="Google Shape;3807;p37"/>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8" name="Google Shape;3808;p37"/>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9" name="Google Shape;3809;p37"/>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0" name="Google Shape;3810;p37"/>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1" name="Google Shape;3811;p37"/>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2" name="Google Shape;3812;p37"/>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3" name="Google Shape;3813;p37"/>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4" name="Google Shape;3814;p37"/>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5" name="Google Shape;3815;p37"/>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6" name="Google Shape;3816;p37"/>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7" name="Google Shape;3817;p37"/>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8" name="Google Shape;3818;p37"/>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9" name="Google Shape;3819;p37"/>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0" name="Google Shape;3820;p37"/>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1" name="Google Shape;3821;p37"/>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2" name="Google Shape;3822;p37"/>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3" name="Google Shape;3823;p37"/>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4" name="Google Shape;3824;p37"/>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5" name="Google Shape;3825;p37"/>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6" name="Google Shape;3826;p37"/>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7" name="Google Shape;3827;p37"/>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8" name="Google Shape;3828;p37"/>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9" name="Google Shape;3829;p37"/>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0" name="Google Shape;3830;p37"/>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1" name="Google Shape;3831;p37"/>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2" name="Google Shape;3832;p37"/>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3" name="Google Shape;3833;p37"/>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4" name="Google Shape;3834;p37"/>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5" name="Google Shape;3835;p37"/>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6" name="Google Shape;3836;p37"/>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7" name="Google Shape;3837;p37"/>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8" name="Google Shape;3838;p37"/>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9" name="Google Shape;3839;p37"/>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0" name="Google Shape;3840;p37"/>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1" name="Google Shape;3841;p37"/>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2" name="Google Shape;3842;p37"/>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3" name="Google Shape;3843;p37"/>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4" name="Google Shape;3844;p37"/>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5" name="Google Shape;3845;p37"/>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6" name="Google Shape;3846;p37"/>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7" name="Google Shape;3847;p37"/>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8" name="Google Shape;3848;p37"/>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9" name="Google Shape;3849;p37"/>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0" name="Google Shape;3850;p37"/>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1" name="Google Shape;3851;p37"/>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2" name="Google Shape;3852;p37"/>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3" name="Google Shape;3853;p37"/>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4" name="Google Shape;3854;p37"/>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5" name="Google Shape;3855;p37"/>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6" name="Google Shape;3856;p37"/>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7" name="Google Shape;3857;p37"/>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8" name="Google Shape;3858;p37"/>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9" name="Google Shape;3859;p37"/>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0" name="Google Shape;3860;p37"/>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1" name="Google Shape;3861;p37"/>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2" name="Google Shape;3862;p37"/>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3" name="Google Shape;3863;p37"/>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4" name="Google Shape;3864;p37"/>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5" name="Google Shape;3865;p37"/>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6" name="Google Shape;3866;p37"/>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7" name="Google Shape;3867;p37"/>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8" name="Google Shape;3868;p37"/>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9" name="Google Shape;3869;p37"/>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0" name="Google Shape;3870;p37"/>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1" name="Google Shape;3871;p37"/>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2" name="Google Shape;3872;p37"/>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3" name="Google Shape;3873;p37"/>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4" name="Google Shape;3874;p37"/>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5" name="Google Shape;3875;p37"/>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6" name="Google Shape;3876;p37"/>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7" name="Google Shape;3877;p37"/>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8" name="Google Shape;3878;p37"/>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9" name="Google Shape;3879;p37"/>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0" name="Google Shape;3880;p37"/>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1" name="Google Shape;3881;p37"/>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2" name="Google Shape;3882;p37"/>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3" name="Google Shape;3883;p37"/>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4" name="Google Shape;3884;p37"/>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5" name="Google Shape;3885;p37"/>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6" name="Google Shape;3886;p37"/>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7" name="Google Shape;3887;p37"/>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8" name="Google Shape;3888;p37"/>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9" name="Google Shape;3889;p37"/>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0" name="Google Shape;3890;p37"/>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1" name="Google Shape;3891;p37"/>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2" name="Google Shape;3892;p37"/>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3" name="Google Shape;3893;p37"/>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4" name="Google Shape;3894;p37"/>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5" name="Google Shape;3895;p37"/>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6" name="Google Shape;3896;p37"/>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7" name="Google Shape;3897;p37"/>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8" name="Google Shape;3898;p37"/>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9" name="Google Shape;3899;p37"/>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0" name="Google Shape;3900;p37"/>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1" name="Google Shape;3901;p37"/>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2" name="Google Shape;3902;p37"/>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3" name="Google Shape;3903;p37"/>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4" name="Google Shape;3904;p37"/>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5" name="Google Shape;3905;p37"/>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6" name="Google Shape;3906;p37"/>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7" name="Google Shape;3907;p37"/>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8" name="Google Shape;3908;p37"/>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9" name="Google Shape;3909;p37"/>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0" name="Google Shape;3910;p37"/>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1" name="Google Shape;3911;p37"/>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2" name="Google Shape;3912;p37"/>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3" name="Google Shape;3913;p37"/>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4" name="Google Shape;3914;p37"/>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5" name="Google Shape;3915;p37"/>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6" name="Google Shape;3916;p37"/>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7" name="Google Shape;3917;p37"/>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8" name="Google Shape;3918;p37"/>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9" name="Google Shape;3919;p37"/>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0" name="Google Shape;3920;p37"/>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1" name="Google Shape;3921;p37"/>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2" name="Google Shape;3922;p37"/>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3" name="Google Shape;3923;p37"/>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4" name="Google Shape;3924;p37"/>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5" name="Google Shape;3925;p37"/>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6" name="Google Shape;3926;p37"/>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7" name="Google Shape;3927;p37"/>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8" name="Google Shape;3928;p37"/>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9" name="Google Shape;3929;p37"/>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0" name="Google Shape;3930;p37"/>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1" name="Google Shape;3931;p37"/>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2" name="Google Shape;3932;p37"/>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3" name="Google Shape;3933;p37"/>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4" name="Google Shape;3934;p37"/>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5" name="Google Shape;3935;p37"/>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6" name="Google Shape;3936;p37"/>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7" name="Google Shape;3937;p37"/>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8" name="Google Shape;3938;p37"/>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9" name="Google Shape;3939;p37"/>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0" name="Google Shape;3940;p37"/>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1" name="Google Shape;3941;p37"/>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2" name="Google Shape;3942;p37"/>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3" name="Google Shape;3943;p37"/>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4" name="Google Shape;3944;p37"/>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5" name="Google Shape;3945;p37"/>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6" name="Google Shape;3946;p37"/>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7" name="Google Shape;3947;p37"/>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8" name="Google Shape;3948;p37"/>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9" name="Google Shape;3949;p37"/>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0" name="Google Shape;3950;p37"/>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1" name="Google Shape;3951;p37"/>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2" name="Google Shape;3952;p37"/>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3" name="Google Shape;3953;p37"/>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4" name="Google Shape;3954;p37"/>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5" name="Google Shape;3955;p37"/>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6" name="Google Shape;3956;p37"/>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7" name="Google Shape;3957;p37"/>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8" name="Google Shape;3958;p37"/>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9" name="Google Shape;3959;p37"/>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0" name="Google Shape;3960;p37"/>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1" name="Google Shape;3961;p37"/>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2" name="Google Shape;3962;p37"/>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3" name="Google Shape;3963;p37"/>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4" name="Google Shape;3964;p37"/>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5" name="Google Shape;3965;p37"/>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6" name="Google Shape;3966;p37"/>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7" name="Google Shape;3967;p37"/>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8" name="Google Shape;3968;p37"/>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p37"/>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p37"/>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p37"/>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p37"/>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3" name="Google Shape;3973;p37"/>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4" name="Google Shape;3974;p37"/>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5" name="Google Shape;3975;p37"/>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6" name="Google Shape;3976;p37"/>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7" name="Google Shape;3977;p37"/>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8" name="Google Shape;3978;p37"/>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9" name="Google Shape;3979;p37"/>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0" name="Google Shape;3980;p37"/>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1" name="Google Shape;3981;p37"/>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2" name="Google Shape;3982;p37"/>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3" name="Google Shape;3983;p37"/>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4" name="Google Shape;3984;p37"/>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5" name="Google Shape;3985;p37"/>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6" name="Google Shape;3986;p37"/>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7" name="Google Shape;3987;p37"/>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8" name="Google Shape;3988;p37"/>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9" name="Google Shape;3989;p37"/>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0" name="Google Shape;3990;p37"/>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1" name="Google Shape;3991;p37"/>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2" name="Google Shape;3992;p37"/>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3" name="Google Shape;3993;p37"/>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4" name="Google Shape;3994;p37"/>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5" name="Google Shape;3995;p37"/>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6" name="Google Shape;3996;p37"/>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7" name="Google Shape;3997;p37"/>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8" name="Google Shape;3998;p37"/>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9" name="Google Shape;3999;p37"/>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0" name="Google Shape;4000;p37"/>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1" name="Google Shape;4001;p37"/>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02" name="Google Shape;4002;p37"/>
          <p:cNvGrpSpPr/>
          <p:nvPr/>
        </p:nvGrpSpPr>
        <p:grpSpPr>
          <a:xfrm>
            <a:off x="6247457" y="3835373"/>
            <a:ext cx="4165500" cy="4165500"/>
            <a:chOff x="5214182" y="3633173"/>
            <a:chExt cx="4165500" cy="4165500"/>
          </a:xfrm>
        </p:grpSpPr>
        <p:sp>
          <p:nvSpPr>
            <p:cNvPr id="4003" name="Google Shape;4003;p37"/>
            <p:cNvSpPr/>
            <p:nvPr/>
          </p:nvSpPr>
          <p:spPr>
            <a:xfrm rot="8100248">
              <a:off x="5824205" y="424319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4" name="Google Shape;4004;p37"/>
            <p:cNvSpPr/>
            <p:nvPr/>
          </p:nvSpPr>
          <p:spPr>
            <a:xfrm rot="8099731">
              <a:off x="5939882" y="435923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05" name="Google Shape;4005;p37"/>
          <p:cNvGrpSpPr/>
          <p:nvPr/>
        </p:nvGrpSpPr>
        <p:grpSpPr>
          <a:xfrm>
            <a:off x="6870082" y="-456752"/>
            <a:ext cx="4165500" cy="4165500"/>
            <a:chOff x="7233007" y="438598"/>
            <a:chExt cx="4165500" cy="4165500"/>
          </a:xfrm>
        </p:grpSpPr>
        <p:sp>
          <p:nvSpPr>
            <p:cNvPr id="4006" name="Google Shape;4006;p37"/>
            <p:cNvSpPr/>
            <p:nvPr/>
          </p:nvSpPr>
          <p:spPr>
            <a:xfrm rot="2700248">
              <a:off x="7843030" y="1048621"/>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7" name="Google Shape;4007;p37"/>
            <p:cNvSpPr/>
            <p:nvPr/>
          </p:nvSpPr>
          <p:spPr>
            <a:xfrm rot="2699731">
              <a:off x="7959066" y="1165016"/>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08" name="Google Shape;4008;p37"/>
            <p:cNvGrpSpPr/>
            <p:nvPr/>
          </p:nvGrpSpPr>
          <p:grpSpPr>
            <a:xfrm rot="2700000">
              <a:off x="8042650" y="1659503"/>
              <a:ext cx="80699" cy="1028253"/>
              <a:chOff x="672750" y="616375"/>
              <a:chExt cx="80700" cy="1028263"/>
            </a:xfrm>
          </p:grpSpPr>
          <p:sp>
            <p:nvSpPr>
              <p:cNvPr id="4009" name="Google Shape;4009;p37"/>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0" name="Google Shape;4010;p37"/>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1" name="Google Shape;4011;p37"/>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2" name="Google Shape;4012;p37"/>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013" name="Google Shape;4013;p37"/>
          <p:cNvGrpSpPr/>
          <p:nvPr/>
        </p:nvGrpSpPr>
        <p:grpSpPr>
          <a:xfrm>
            <a:off x="-2512499" y="2044730"/>
            <a:ext cx="4165649" cy="4165649"/>
            <a:chOff x="-2436649" y="1400075"/>
            <a:chExt cx="4165649" cy="4165649"/>
          </a:xfrm>
        </p:grpSpPr>
        <p:sp>
          <p:nvSpPr>
            <p:cNvPr id="4014" name="Google Shape;4014;p37"/>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5" name="Google Shape;4015;p37"/>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16" name="Google Shape;4016;p37"/>
            <p:cNvGrpSpPr/>
            <p:nvPr/>
          </p:nvGrpSpPr>
          <p:grpSpPr>
            <a:xfrm rot="2700000">
              <a:off x="649625" y="3374128"/>
              <a:ext cx="80699" cy="1028253"/>
              <a:chOff x="672750" y="616375"/>
              <a:chExt cx="80700" cy="1028263"/>
            </a:xfrm>
          </p:grpSpPr>
          <p:sp>
            <p:nvSpPr>
              <p:cNvPr id="4017" name="Google Shape;4017;p37"/>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8" name="Google Shape;4018;p37"/>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9" name="Google Shape;4019;p37"/>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0" name="Google Shape;4020;p37"/>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21" name="Google Shape;4021;p37"/>
          <p:cNvSpPr txBox="1"/>
          <p:nvPr>
            <p:ph type="title"/>
          </p:nvPr>
        </p:nvSpPr>
        <p:spPr>
          <a:xfrm>
            <a:off x="2391888" y="3995988"/>
            <a:ext cx="4360200" cy="53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022" name="Google Shape;4022;p37"/>
          <p:cNvSpPr txBox="1"/>
          <p:nvPr>
            <p:ph idx="1" type="subTitle"/>
          </p:nvPr>
        </p:nvSpPr>
        <p:spPr>
          <a:xfrm>
            <a:off x="2031900" y="3135700"/>
            <a:ext cx="5080200" cy="86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16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4023" name="Shape 4023"/>
        <p:cNvGrpSpPr/>
        <p:nvPr/>
      </p:nvGrpSpPr>
      <p:grpSpPr>
        <a:xfrm>
          <a:off x="0" y="0"/>
          <a:ext cx="0" cy="0"/>
          <a:chOff x="0" y="0"/>
          <a:chExt cx="0" cy="0"/>
        </a:xfrm>
      </p:grpSpPr>
      <p:sp>
        <p:nvSpPr>
          <p:cNvPr id="4024" name="Google Shape;4024;p38"/>
          <p:cNvSpPr txBox="1"/>
          <p:nvPr>
            <p:ph type="title"/>
          </p:nvPr>
        </p:nvSpPr>
        <p:spPr>
          <a:xfrm>
            <a:off x="713100" y="1270038"/>
            <a:ext cx="3852000" cy="1598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25" name="Google Shape;4025;p38"/>
          <p:cNvSpPr txBox="1"/>
          <p:nvPr>
            <p:ph idx="1" type="subTitle"/>
          </p:nvPr>
        </p:nvSpPr>
        <p:spPr>
          <a:xfrm>
            <a:off x="713100" y="2868763"/>
            <a:ext cx="3852000" cy="100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4026" name="Google Shape;4026;p38"/>
          <p:cNvGrpSpPr/>
          <p:nvPr/>
        </p:nvGrpSpPr>
        <p:grpSpPr>
          <a:xfrm>
            <a:off x="-2128059" y="3418982"/>
            <a:ext cx="4165200" cy="4165200"/>
            <a:chOff x="-2318559" y="3266582"/>
            <a:chExt cx="4165200" cy="4165200"/>
          </a:xfrm>
        </p:grpSpPr>
        <p:sp>
          <p:nvSpPr>
            <p:cNvPr id="4027" name="Google Shape;4027;p38"/>
            <p:cNvSpPr/>
            <p:nvPr/>
          </p:nvSpPr>
          <p:spPr>
            <a:xfrm rot="-8099505">
              <a:off x="-1708580" y="387656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8" name="Google Shape;4028;p38"/>
            <p:cNvSpPr/>
            <p:nvPr/>
          </p:nvSpPr>
          <p:spPr>
            <a:xfrm rot="-8100269">
              <a:off x="-1592800" y="39919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29" name="Google Shape;4029;p38"/>
          <p:cNvGrpSpPr/>
          <p:nvPr/>
        </p:nvGrpSpPr>
        <p:grpSpPr>
          <a:xfrm>
            <a:off x="7414816" y="-1690555"/>
            <a:ext cx="4165200" cy="4165200"/>
            <a:chOff x="7414816" y="-1690555"/>
            <a:chExt cx="4165200" cy="4165200"/>
          </a:xfrm>
        </p:grpSpPr>
        <p:sp>
          <p:nvSpPr>
            <p:cNvPr id="4030" name="Google Shape;4030;p38"/>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1" name="Google Shape;4031;p38"/>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32" name="Google Shape;4032;p38"/>
            <p:cNvGrpSpPr/>
            <p:nvPr/>
          </p:nvGrpSpPr>
          <p:grpSpPr>
            <a:xfrm rot="8100000">
              <a:off x="8252250" y="205903"/>
              <a:ext cx="80699" cy="1028253"/>
              <a:chOff x="672750" y="616375"/>
              <a:chExt cx="80700" cy="1028263"/>
            </a:xfrm>
          </p:grpSpPr>
          <p:sp>
            <p:nvSpPr>
              <p:cNvPr id="4033" name="Google Shape;4033;p38"/>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4" name="Google Shape;4034;p38"/>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5" name="Google Shape;4035;p38"/>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6" name="Google Shape;4036;p38"/>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37" name="Google Shape;4037;p38"/>
          <p:cNvSpPr/>
          <p:nvPr/>
        </p:nvSpPr>
        <p:spPr>
          <a:xfrm rot="8099731">
            <a:off x="1558732" y="-2468018"/>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038" name="Shape 4038"/>
        <p:cNvGrpSpPr/>
        <p:nvPr/>
      </p:nvGrpSpPr>
      <p:grpSpPr>
        <a:xfrm>
          <a:off x="0" y="0"/>
          <a:ext cx="0" cy="0"/>
          <a:chOff x="0" y="0"/>
          <a:chExt cx="0" cy="0"/>
        </a:xfrm>
      </p:grpSpPr>
      <p:grpSp>
        <p:nvGrpSpPr>
          <p:cNvPr id="4039" name="Google Shape;4039;p39"/>
          <p:cNvGrpSpPr/>
          <p:nvPr/>
        </p:nvGrpSpPr>
        <p:grpSpPr>
          <a:xfrm>
            <a:off x="713091" y="-3144930"/>
            <a:ext cx="4165200" cy="4165200"/>
            <a:chOff x="-76209" y="-2988830"/>
            <a:chExt cx="4165200" cy="4165200"/>
          </a:xfrm>
        </p:grpSpPr>
        <p:sp>
          <p:nvSpPr>
            <p:cNvPr id="4040" name="Google Shape;4040;p39"/>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1" name="Google Shape;4041;p39"/>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42" name="Google Shape;4042;p39"/>
          <p:cNvGrpSpPr/>
          <p:nvPr/>
        </p:nvGrpSpPr>
        <p:grpSpPr>
          <a:xfrm>
            <a:off x="-1754484" y="3784220"/>
            <a:ext cx="4165200" cy="4165200"/>
            <a:chOff x="7640541" y="3259895"/>
            <a:chExt cx="4165200" cy="4165200"/>
          </a:xfrm>
        </p:grpSpPr>
        <p:sp>
          <p:nvSpPr>
            <p:cNvPr id="4043" name="Google Shape;4043;p39"/>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4" name="Google Shape;4044;p39"/>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45" name="Google Shape;4045;p39"/>
          <p:cNvSpPr/>
          <p:nvPr/>
        </p:nvSpPr>
        <p:spPr>
          <a:xfrm rot="-8100269">
            <a:off x="4119825" y="480044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46" name="Google Shape;4046;p39"/>
          <p:cNvGrpSpPr/>
          <p:nvPr/>
        </p:nvGrpSpPr>
        <p:grpSpPr>
          <a:xfrm>
            <a:off x="7145016" y="-1292855"/>
            <a:ext cx="4165200" cy="4165200"/>
            <a:chOff x="7414816" y="-1690555"/>
            <a:chExt cx="4165200" cy="4165200"/>
          </a:xfrm>
        </p:grpSpPr>
        <p:sp>
          <p:nvSpPr>
            <p:cNvPr id="4047" name="Google Shape;4047;p39"/>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8" name="Google Shape;4048;p39"/>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49" name="Google Shape;4049;p39"/>
            <p:cNvGrpSpPr/>
            <p:nvPr/>
          </p:nvGrpSpPr>
          <p:grpSpPr>
            <a:xfrm rot="8100000">
              <a:off x="8252250" y="205903"/>
              <a:ext cx="80699" cy="1028253"/>
              <a:chOff x="672750" y="616375"/>
              <a:chExt cx="80700" cy="1028263"/>
            </a:xfrm>
          </p:grpSpPr>
          <p:sp>
            <p:nvSpPr>
              <p:cNvPr id="4050" name="Google Shape;4050;p39"/>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1" name="Google Shape;4051;p39"/>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2" name="Google Shape;4052;p39"/>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3" name="Google Shape;4053;p39"/>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054" name="Google Shape;4054;p39"/>
          <p:cNvGrpSpPr/>
          <p:nvPr/>
        </p:nvGrpSpPr>
        <p:grpSpPr>
          <a:xfrm rot="10800000">
            <a:off x="7026944" y="3524650"/>
            <a:ext cx="2376852" cy="1599616"/>
            <a:chOff x="1656293" y="1093079"/>
            <a:chExt cx="557894" cy="377865"/>
          </a:xfrm>
        </p:grpSpPr>
        <p:sp>
          <p:nvSpPr>
            <p:cNvPr id="4055" name="Google Shape;4055;p39"/>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6" name="Google Shape;4056;p39"/>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7" name="Google Shape;4057;p39"/>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8" name="Google Shape;4058;p39"/>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9" name="Google Shape;4059;p39"/>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0" name="Google Shape;4060;p39"/>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1" name="Google Shape;4061;p39"/>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2" name="Google Shape;4062;p39"/>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3" name="Google Shape;4063;p39"/>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4" name="Google Shape;4064;p39"/>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5" name="Google Shape;4065;p39"/>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6" name="Google Shape;4066;p39"/>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7" name="Google Shape;4067;p39"/>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8" name="Google Shape;4068;p39"/>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9" name="Google Shape;4069;p39"/>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0" name="Google Shape;4070;p39"/>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1" name="Google Shape;4071;p39"/>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2" name="Google Shape;4072;p39"/>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3" name="Google Shape;4073;p39"/>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4" name="Google Shape;4074;p39"/>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5" name="Google Shape;4075;p39"/>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6" name="Google Shape;4076;p39"/>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7" name="Google Shape;4077;p39"/>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8" name="Google Shape;4078;p39"/>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9" name="Google Shape;4079;p39"/>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0" name="Google Shape;4080;p39"/>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1" name="Google Shape;4081;p39"/>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2" name="Google Shape;4082;p39"/>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3" name="Google Shape;4083;p39"/>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4" name="Google Shape;4084;p39"/>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5" name="Google Shape;4085;p39"/>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6" name="Google Shape;4086;p39"/>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7" name="Google Shape;4087;p39"/>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8" name="Google Shape;4088;p39"/>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9" name="Google Shape;4089;p39"/>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0" name="Google Shape;4090;p39"/>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1" name="Google Shape;4091;p39"/>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2" name="Google Shape;4092;p39"/>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3" name="Google Shape;4093;p39"/>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4" name="Google Shape;4094;p39"/>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5" name="Google Shape;4095;p39"/>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6" name="Google Shape;4096;p39"/>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7" name="Google Shape;4097;p39"/>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8" name="Google Shape;4098;p39"/>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9" name="Google Shape;4099;p39"/>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0" name="Google Shape;4100;p39"/>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1" name="Google Shape;4101;p39"/>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2" name="Google Shape;4102;p39"/>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3" name="Google Shape;4103;p39"/>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4" name="Google Shape;4104;p39"/>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5" name="Google Shape;4105;p39"/>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6" name="Google Shape;4106;p39"/>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7" name="Google Shape;4107;p39"/>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8" name="Google Shape;4108;p39"/>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9" name="Google Shape;4109;p39"/>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0" name="Google Shape;4110;p39"/>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1" name="Google Shape;4111;p39"/>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2" name="Google Shape;4112;p39"/>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3" name="Google Shape;4113;p39"/>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4" name="Google Shape;4114;p39"/>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5" name="Google Shape;4115;p39"/>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6" name="Google Shape;4116;p39"/>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7" name="Google Shape;4117;p39"/>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8" name="Google Shape;4118;p39"/>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9" name="Google Shape;4119;p39"/>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0" name="Google Shape;4120;p39"/>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1" name="Google Shape;4121;p39"/>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2" name="Google Shape;4122;p39"/>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3" name="Google Shape;4123;p39"/>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4" name="Google Shape;4124;p39"/>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5" name="Google Shape;4125;p39"/>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6" name="Google Shape;4126;p39"/>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7" name="Google Shape;4127;p39"/>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8" name="Google Shape;4128;p39"/>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9" name="Google Shape;4129;p39"/>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0" name="Google Shape;4130;p39"/>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1" name="Google Shape;4131;p39"/>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2" name="Google Shape;4132;p39"/>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3" name="Google Shape;4133;p39"/>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4" name="Google Shape;4134;p39"/>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5" name="Google Shape;4135;p39"/>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6" name="Google Shape;4136;p39"/>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7" name="Google Shape;4137;p39"/>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8" name="Google Shape;4138;p39"/>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9" name="Google Shape;4139;p39"/>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0" name="Google Shape;4140;p39"/>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1" name="Google Shape;4141;p39"/>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2" name="Google Shape;4142;p39"/>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3" name="Google Shape;4143;p39"/>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4" name="Google Shape;4144;p39"/>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5" name="Google Shape;4145;p39"/>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6" name="Google Shape;4146;p39"/>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7" name="Google Shape;4147;p39"/>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8" name="Google Shape;4148;p39"/>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9" name="Google Shape;4149;p39"/>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0" name="Google Shape;4150;p39"/>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1" name="Google Shape;4151;p39"/>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2" name="Google Shape;4152;p39"/>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3" name="Google Shape;4153;p39"/>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4" name="Google Shape;4154;p39"/>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5" name="Google Shape;4155;p39"/>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6" name="Google Shape;4156;p39"/>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7" name="Google Shape;4157;p39"/>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8" name="Google Shape;4158;p39"/>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9" name="Google Shape;4159;p39"/>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0" name="Google Shape;4160;p39"/>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1" name="Google Shape;4161;p39"/>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2" name="Google Shape;4162;p39"/>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3" name="Google Shape;4163;p39"/>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4" name="Google Shape;4164;p39"/>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5" name="Google Shape;4165;p39"/>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6" name="Google Shape;4166;p39"/>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7" name="Google Shape;4167;p39"/>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8" name="Google Shape;4168;p39"/>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9" name="Google Shape;4169;p39"/>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0" name="Google Shape;4170;p39"/>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1" name="Google Shape;4171;p39"/>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2" name="Google Shape;4172;p39"/>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3" name="Google Shape;4173;p39"/>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4" name="Google Shape;4174;p39"/>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5" name="Google Shape;4175;p39"/>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6" name="Google Shape;4176;p39"/>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7" name="Google Shape;4177;p39"/>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8" name="Google Shape;4178;p39"/>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9" name="Google Shape;4179;p39"/>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0" name="Google Shape;4180;p39"/>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1" name="Google Shape;4181;p39"/>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2" name="Google Shape;4182;p39"/>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3" name="Google Shape;4183;p39"/>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4" name="Google Shape;4184;p39"/>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5" name="Google Shape;4185;p39"/>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6" name="Google Shape;4186;p39"/>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7" name="Google Shape;4187;p39"/>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8" name="Google Shape;4188;p39"/>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9" name="Google Shape;4189;p39"/>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0" name="Google Shape;4190;p39"/>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1" name="Google Shape;4191;p39"/>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2" name="Google Shape;4192;p39"/>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3" name="Google Shape;4193;p39"/>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4" name="Google Shape;4194;p39"/>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5" name="Google Shape;4195;p39"/>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6" name="Google Shape;4196;p39"/>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7" name="Google Shape;4197;p39"/>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8" name="Google Shape;4198;p39"/>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9" name="Google Shape;4199;p39"/>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0" name="Google Shape;4200;p39"/>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1" name="Google Shape;4201;p39"/>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2" name="Google Shape;4202;p39"/>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3" name="Google Shape;4203;p39"/>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4" name="Google Shape;4204;p39"/>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5" name="Google Shape;4205;p39"/>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6" name="Google Shape;4206;p39"/>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7" name="Google Shape;4207;p39"/>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8" name="Google Shape;4208;p39"/>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9" name="Google Shape;4209;p39"/>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0" name="Google Shape;4210;p39"/>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1" name="Google Shape;4211;p39"/>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2" name="Google Shape;4212;p39"/>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3" name="Google Shape;4213;p39"/>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4" name="Google Shape;4214;p39"/>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5" name="Google Shape;4215;p39"/>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6" name="Google Shape;4216;p39"/>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7" name="Google Shape;4217;p39"/>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8" name="Google Shape;4218;p39"/>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9" name="Google Shape;4219;p39"/>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0" name="Google Shape;4220;p39"/>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1" name="Google Shape;4221;p39"/>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2" name="Google Shape;4222;p39"/>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3" name="Google Shape;4223;p39"/>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4" name="Google Shape;4224;p39"/>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5" name="Google Shape;4225;p39"/>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6" name="Google Shape;4226;p39"/>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7" name="Google Shape;4227;p39"/>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8" name="Google Shape;4228;p39"/>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9" name="Google Shape;4229;p39"/>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0" name="Google Shape;4230;p39"/>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1" name="Google Shape;4231;p39"/>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2" name="Google Shape;4232;p39"/>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3" name="Google Shape;4233;p39"/>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4" name="Google Shape;4234;p39"/>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5" name="Google Shape;4235;p39"/>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6" name="Google Shape;4236;p39"/>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7" name="Google Shape;4237;p39"/>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8" name="Google Shape;4238;p39"/>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9" name="Google Shape;4239;p39"/>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0" name="Google Shape;4240;p39"/>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1" name="Google Shape;4241;p39"/>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2" name="Google Shape;4242;p39"/>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3" name="Google Shape;4243;p39"/>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4" name="Google Shape;4244;p39"/>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5" name="Google Shape;4245;p39"/>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6" name="Google Shape;4246;p39"/>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7" name="Google Shape;4247;p39"/>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8" name="Google Shape;4248;p39"/>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9" name="Google Shape;4249;p39"/>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0" name="Google Shape;4250;p39"/>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1" name="Google Shape;4251;p39"/>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2" name="Google Shape;4252;p39"/>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3" name="Google Shape;4253;p39"/>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4" name="Google Shape;4254;p39"/>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5" name="Google Shape;4255;p39"/>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6" name="Google Shape;4256;p39"/>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7" name="Google Shape;4257;p39"/>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8" name="Google Shape;4258;p39"/>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9" name="Google Shape;4259;p39"/>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0" name="Google Shape;4260;p39"/>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1" name="Google Shape;4261;p39"/>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2" name="Google Shape;4262;p39"/>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3" name="Google Shape;4263;p39"/>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4" name="Google Shape;4264;p39"/>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5" name="Google Shape;4265;p39"/>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6" name="Google Shape;4266;p39"/>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7" name="Google Shape;4267;p39"/>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8" name="Google Shape;4268;p39"/>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9" name="Google Shape;4269;p39"/>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0" name="Google Shape;4270;p39"/>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1" name="Google Shape;4271;p39"/>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2" name="Google Shape;4272;p39"/>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3" name="Google Shape;4273;p39"/>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74" name="Google Shape;4274;p39"/>
          <p:cNvSpPr txBox="1"/>
          <p:nvPr>
            <p:ph type="title"/>
          </p:nvPr>
        </p:nvSpPr>
        <p:spPr>
          <a:xfrm>
            <a:off x="4832675" y="1874550"/>
            <a:ext cx="34104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275" name="Google Shape;4275;p39"/>
          <p:cNvSpPr txBox="1"/>
          <p:nvPr>
            <p:ph idx="1" type="subTitle"/>
          </p:nvPr>
        </p:nvSpPr>
        <p:spPr>
          <a:xfrm>
            <a:off x="4832675" y="2447250"/>
            <a:ext cx="3410400" cy="821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276" name="Shape 4276"/>
        <p:cNvGrpSpPr/>
        <p:nvPr/>
      </p:nvGrpSpPr>
      <p:grpSpPr>
        <a:xfrm>
          <a:off x="0" y="0"/>
          <a:ext cx="0" cy="0"/>
          <a:chOff x="0" y="0"/>
          <a:chExt cx="0" cy="0"/>
        </a:xfrm>
      </p:grpSpPr>
      <p:grpSp>
        <p:nvGrpSpPr>
          <p:cNvPr id="4277" name="Google Shape;4277;p40"/>
          <p:cNvGrpSpPr/>
          <p:nvPr/>
        </p:nvGrpSpPr>
        <p:grpSpPr>
          <a:xfrm>
            <a:off x="-555332" y="8070"/>
            <a:ext cx="2361677" cy="1599616"/>
            <a:chOff x="1656293" y="1093079"/>
            <a:chExt cx="557894" cy="377865"/>
          </a:xfrm>
        </p:grpSpPr>
        <p:sp>
          <p:nvSpPr>
            <p:cNvPr id="4278" name="Google Shape;4278;p40"/>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9" name="Google Shape;4279;p40"/>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0" name="Google Shape;4280;p40"/>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1" name="Google Shape;4281;p40"/>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2" name="Google Shape;4282;p40"/>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3" name="Google Shape;4283;p40"/>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4" name="Google Shape;4284;p40"/>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5" name="Google Shape;4285;p40"/>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6" name="Google Shape;4286;p40"/>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7" name="Google Shape;4287;p40"/>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8" name="Google Shape;4288;p40"/>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9" name="Google Shape;4289;p40"/>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0" name="Google Shape;4290;p40"/>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1" name="Google Shape;4291;p40"/>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2" name="Google Shape;4292;p40"/>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3" name="Google Shape;4293;p40"/>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4" name="Google Shape;4294;p40"/>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5" name="Google Shape;4295;p40"/>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6" name="Google Shape;4296;p40"/>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7" name="Google Shape;4297;p40"/>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8" name="Google Shape;4298;p40"/>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9" name="Google Shape;4299;p40"/>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0" name="Google Shape;4300;p40"/>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1" name="Google Shape;4301;p40"/>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2" name="Google Shape;4302;p40"/>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3" name="Google Shape;4303;p40"/>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4" name="Google Shape;4304;p40"/>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5" name="Google Shape;4305;p40"/>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6" name="Google Shape;4306;p40"/>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7" name="Google Shape;4307;p40"/>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8" name="Google Shape;4308;p40"/>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9" name="Google Shape;4309;p40"/>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0" name="Google Shape;4310;p40"/>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1" name="Google Shape;4311;p40"/>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2" name="Google Shape;4312;p40"/>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3" name="Google Shape;4313;p40"/>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4" name="Google Shape;4314;p40"/>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5" name="Google Shape;4315;p40"/>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6" name="Google Shape;4316;p40"/>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7" name="Google Shape;4317;p40"/>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8" name="Google Shape;4318;p40"/>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9" name="Google Shape;4319;p40"/>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0" name="Google Shape;4320;p40"/>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1" name="Google Shape;4321;p40"/>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2" name="Google Shape;4322;p40"/>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3" name="Google Shape;4323;p40"/>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4" name="Google Shape;4324;p40"/>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5" name="Google Shape;4325;p40"/>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6" name="Google Shape;4326;p40"/>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7" name="Google Shape;4327;p40"/>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8" name="Google Shape;4328;p40"/>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9" name="Google Shape;4329;p40"/>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0" name="Google Shape;4330;p40"/>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1" name="Google Shape;4331;p40"/>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2" name="Google Shape;4332;p40"/>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3" name="Google Shape;4333;p40"/>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4" name="Google Shape;4334;p40"/>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5" name="Google Shape;4335;p40"/>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6" name="Google Shape;4336;p40"/>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7" name="Google Shape;4337;p40"/>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8" name="Google Shape;4338;p40"/>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9" name="Google Shape;4339;p40"/>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0" name="Google Shape;4340;p40"/>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1" name="Google Shape;4341;p40"/>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2" name="Google Shape;4342;p40"/>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3" name="Google Shape;4343;p40"/>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4" name="Google Shape;4344;p40"/>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5" name="Google Shape;4345;p40"/>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6" name="Google Shape;4346;p40"/>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7" name="Google Shape;4347;p40"/>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8" name="Google Shape;4348;p40"/>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9" name="Google Shape;4349;p40"/>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0" name="Google Shape;4350;p40"/>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1" name="Google Shape;4351;p40"/>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2" name="Google Shape;4352;p40"/>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3" name="Google Shape;4353;p40"/>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4" name="Google Shape;4354;p40"/>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5" name="Google Shape;4355;p40"/>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6" name="Google Shape;4356;p40"/>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7" name="Google Shape;4357;p40"/>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8" name="Google Shape;4358;p40"/>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9" name="Google Shape;4359;p40"/>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0" name="Google Shape;4360;p40"/>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1" name="Google Shape;4361;p40"/>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2" name="Google Shape;4362;p40"/>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3" name="Google Shape;4363;p40"/>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4" name="Google Shape;4364;p40"/>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5" name="Google Shape;4365;p40"/>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6" name="Google Shape;4366;p40"/>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7" name="Google Shape;4367;p40"/>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8" name="Google Shape;4368;p40"/>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9" name="Google Shape;4369;p40"/>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0" name="Google Shape;4370;p40"/>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1" name="Google Shape;4371;p40"/>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2" name="Google Shape;4372;p40"/>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3" name="Google Shape;4373;p40"/>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4" name="Google Shape;4374;p40"/>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5" name="Google Shape;4375;p40"/>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6" name="Google Shape;4376;p40"/>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7" name="Google Shape;4377;p40"/>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8" name="Google Shape;4378;p40"/>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9" name="Google Shape;4379;p40"/>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0" name="Google Shape;4380;p40"/>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1" name="Google Shape;4381;p40"/>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2" name="Google Shape;4382;p40"/>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3" name="Google Shape;4383;p40"/>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4" name="Google Shape;4384;p40"/>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5" name="Google Shape;4385;p40"/>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6" name="Google Shape;4386;p40"/>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7" name="Google Shape;4387;p40"/>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8" name="Google Shape;4388;p40"/>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9" name="Google Shape;4389;p40"/>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0" name="Google Shape;4390;p40"/>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1" name="Google Shape;4391;p40"/>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2" name="Google Shape;4392;p40"/>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3" name="Google Shape;4393;p40"/>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4" name="Google Shape;4394;p40"/>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5" name="Google Shape;4395;p40"/>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6" name="Google Shape;4396;p40"/>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7" name="Google Shape;4397;p40"/>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8" name="Google Shape;4398;p40"/>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9" name="Google Shape;4399;p40"/>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0" name="Google Shape;4400;p40"/>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1" name="Google Shape;4401;p40"/>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2" name="Google Shape;4402;p40"/>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3" name="Google Shape;4403;p40"/>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4" name="Google Shape;4404;p40"/>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5" name="Google Shape;4405;p40"/>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6" name="Google Shape;4406;p40"/>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7" name="Google Shape;4407;p40"/>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8" name="Google Shape;4408;p40"/>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9" name="Google Shape;4409;p40"/>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0" name="Google Shape;4410;p40"/>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1" name="Google Shape;4411;p40"/>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2" name="Google Shape;4412;p40"/>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3" name="Google Shape;4413;p40"/>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4" name="Google Shape;4414;p40"/>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5" name="Google Shape;4415;p40"/>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6" name="Google Shape;4416;p40"/>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7" name="Google Shape;4417;p40"/>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8" name="Google Shape;4418;p40"/>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9" name="Google Shape;4419;p40"/>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0" name="Google Shape;4420;p40"/>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1" name="Google Shape;4421;p40"/>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2" name="Google Shape;4422;p40"/>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3" name="Google Shape;4423;p40"/>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4" name="Google Shape;4424;p40"/>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5" name="Google Shape;4425;p40"/>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6" name="Google Shape;4426;p40"/>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7" name="Google Shape;4427;p40"/>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8" name="Google Shape;4428;p40"/>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9" name="Google Shape;4429;p40"/>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0" name="Google Shape;4430;p40"/>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1" name="Google Shape;4431;p40"/>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2" name="Google Shape;4432;p40"/>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3" name="Google Shape;4433;p40"/>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4" name="Google Shape;4434;p40"/>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5" name="Google Shape;4435;p40"/>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6" name="Google Shape;4436;p40"/>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7" name="Google Shape;4437;p40"/>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8" name="Google Shape;4438;p40"/>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9" name="Google Shape;4439;p40"/>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0" name="Google Shape;4440;p40"/>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1" name="Google Shape;4441;p40"/>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2" name="Google Shape;4442;p40"/>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3" name="Google Shape;4443;p40"/>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4" name="Google Shape;4444;p40"/>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5" name="Google Shape;4445;p40"/>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6" name="Google Shape;4446;p40"/>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7" name="Google Shape;4447;p40"/>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8" name="Google Shape;4448;p40"/>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9" name="Google Shape;4449;p40"/>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0" name="Google Shape;4450;p40"/>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1" name="Google Shape;4451;p40"/>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2" name="Google Shape;4452;p40"/>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3" name="Google Shape;4453;p40"/>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4" name="Google Shape;4454;p40"/>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5" name="Google Shape;4455;p40"/>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6" name="Google Shape;4456;p40"/>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7" name="Google Shape;4457;p40"/>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8" name="Google Shape;4458;p40"/>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9" name="Google Shape;4459;p40"/>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0" name="Google Shape;4460;p40"/>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1" name="Google Shape;4461;p40"/>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2" name="Google Shape;4462;p40"/>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3" name="Google Shape;4463;p40"/>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4" name="Google Shape;4464;p40"/>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5" name="Google Shape;4465;p40"/>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6" name="Google Shape;4466;p40"/>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7" name="Google Shape;4467;p40"/>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8" name="Google Shape;4468;p40"/>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9" name="Google Shape;4469;p40"/>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0" name="Google Shape;4470;p40"/>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1" name="Google Shape;4471;p40"/>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2" name="Google Shape;4472;p40"/>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3" name="Google Shape;4473;p40"/>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4" name="Google Shape;4474;p40"/>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5" name="Google Shape;4475;p40"/>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6" name="Google Shape;4476;p40"/>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7" name="Google Shape;4477;p40"/>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8" name="Google Shape;4478;p40"/>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9" name="Google Shape;4479;p40"/>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0" name="Google Shape;4480;p40"/>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1" name="Google Shape;4481;p40"/>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2" name="Google Shape;4482;p40"/>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3" name="Google Shape;4483;p40"/>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4" name="Google Shape;4484;p40"/>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5" name="Google Shape;4485;p40"/>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6" name="Google Shape;4486;p40"/>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7" name="Google Shape;4487;p40"/>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8" name="Google Shape;4488;p40"/>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9" name="Google Shape;4489;p40"/>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0" name="Google Shape;4490;p40"/>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1" name="Google Shape;4491;p40"/>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2" name="Google Shape;4492;p40"/>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3" name="Google Shape;4493;p40"/>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4" name="Google Shape;4494;p40"/>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5" name="Google Shape;4495;p40"/>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6" name="Google Shape;4496;p40"/>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497" name="Google Shape;4497;p40"/>
          <p:cNvGrpSpPr/>
          <p:nvPr/>
        </p:nvGrpSpPr>
        <p:grpSpPr>
          <a:xfrm>
            <a:off x="3758391" y="4460807"/>
            <a:ext cx="4165200" cy="4165200"/>
            <a:chOff x="-2318559" y="3266582"/>
            <a:chExt cx="4165200" cy="4165200"/>
          </a:xfrm>
        </p:grpSpPr>
        <p:sp>
          <p:nvSpPr>
            <p:cNvPr id="4498" name="Google Shape;4498;p40"/>
            <p:cNvSpPr/>
            <p:nvPr/>
          </p:nvSpPr>
          <p:spPr>
            <a:xfrm rot="-8099505">
              <a:off x="-1708580" y="387656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9" name="Google Shape;4499;p40"/>
            <p:cNvSpPr/>
            <p:nvPr/>
          </p:nvSpPr>
          <p:spPr>
            <a:xfrm rot="-8100269">
              <a:off x="-1592800" y="39919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00" name="Google Shape;4500;p40"/>
          <p:cNvSpPr/>
          <p:nvPr/>
        </p:nvSpPr>
        <p:spPr>
          <a:xfrm rot="-8100269">
            <a:off x="-1469000" y="454733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01" name="Google Shape;4501;p40"/>
          <p:cNvGrpSpPr/>
          <p:nvPr/>
        </p:nvGrpSpPr>
        <p:grpSpPr>
          <a:xfrm>
            <a:off x="7414816" y="-1690555"/>
            <a:ext cx="4165200" cy="4165200"/>
            <a:chOff x="7414816" y="-1690555"/>
            <a:chExt cx="4165200" cy="4165200"/>
          </a:xfrm>
        </p:grpSpPr>
        <p:sp>
          <p:nvSpPr>
            <p:cNvPr id="4502" name="Google Shape;4502;p40"/>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3" name="Google Shape;4503;p40"/>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04" name="Google Shape;4504;p40"/>
            <p:cNvGrpSpPr/>
            <p:nvPr/>
          </p:nvGrpSpPr>
          <p:grpSpPr>
            <a:xfrm rot="8100000">
              <a:off x="8252250" y="205903"/>
              <a:ext cx="80699" cy="1028253"/>
              <a:chOff x="672750" y="616375"/>
              <a:chExt cx="80700" cy="1028263"/>
            </a:xfrm>
          </p:grpSpPr>
          <p:sp>
            <p:nvSpPr>
              <p:cNvPr id="4505" name="Google Shape;4505;p40"/>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6" name="Google Shape;4506;p40"/>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7" name="Google Shape;4507;p40"/>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8" name="Google Shape;4508;p40"/>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509" name="Google Shape;4509;p40"/>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10" name="Google Shape;4510;p40"/>
          <p:cNvSpPr txBox="1"/>
          <p:nvPr>
            <p:ph idx="2" type="title"/>
          </p:nvPr>
        </p:nvSpPr>
        <p:spPr>
          <a:xfrm>
            <a:off x="1746700" y="1806400"/>
            <a:ext cx="2617200" cy="46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511" name="Google Shape;4511;p40"/>
          <p:cNvSpPr txBox="1"/>
          <p:nvPr>
            <p:ph idx="1" type="subTitle"/>
          </p:nvPr>
        </p:nvSpPr>
        <p:spPr>
          <a:xfrm>
            <a:off x="1746700" y="2196400"/>
            <a:ext cx="261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512" name="Google Shape;4512;p40"/>
          <p:cNvSpPr txBox="1"/>
          <p:nvPr>
            <p:ph idx="3" type="title"/>
          </p:nvPr>
        </p:nvSpPr>
        <p:spPr>
          <a:xfrm>
            <a:off x="4780078" y="1806400"/>
            <a:ext cx="2617200" cy="466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513" name="Google Shape;4513;p40"/>
          <p:cNvSpPr txBox="1"/>
          <p:nvPr>
            <p:ph idx="4" type="subTitle"/>
          </p:nvPr>
        </p:nvSpPr>
        <p:spPr>
          <a:xfrm>
            <a:off x="4780076" y="2196400"/>
            <a:ext cx="26172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514" name="Google Shape;4514;p40"/>
          <p:cNvSpPr txBox="1"/>
          <p:nvPr>
            <p:ph idx="5" type="title"/>
          </p:nvPr>
        </p:nvSpPr>
        <p:spPr>
          <a:xfrm>
            <a:off x="1746700" y="3272200"/>
            <a:ext cx="2617200" cy="46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515" name="Google Shape;4515;p40"/>
          <p:cNvSpPr txBox="1"/>
          <p:nvPr>
            <p:ph idx="6" type="subTitle"/>
          </p:nvPr>
        </p:nvSpPr>
        <p:spPr>
          <a:xfrm>
            <a:off x="1746700" y="3662200"/>
            <a:ext cx="261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516" name="Google Shape;4516;p40"/>
          <p:cNvSpPr txBox="1"/>
          <p:nvPr>
            <p:ph idx="7" type="title"/>
          </p:nvPr>
        </p:nvSpPr>
        <p:spPr>
          <a:xfrm>
            <a:off x="4780078" y="3272200"/>
            <a:ext cx="2617200" cy="466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517" name="Google Shape;4517;p40"/>
          <p:cNvSpPr txBox="1"/>
          <p:nvPr>
            <p:ph idx="8" type="subTitle"/>
          </p:nvPr>
        </p:nvSpPr>
        <p:spPr>
          <a:xfrm>
            <a:off x="4780076" y="3662200"/>
            <a:ext cx="26172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473" name="Shape 473"/>
        <p:cNvGrpSpPr/>
        <p:nvPr/>
      </p:nvGrpSpPr>
      <p:grpSpPr>
        <a:xfrm>
          <a:off x="0" y="0"/>
          <a:ext cx="0" cy="0"/>
          <a:chOff x="0" y="0"/>
          <a:chExt cx="0" cy="0"/>
        </a:xfrm>
      </p:grpSpPr>
      <p:grpSp>
        <p:nvGrpSpPr>
          <p:cNvPr id="474" name="Google Shape;474;p23"/>
          <p:cNvGrpSpPr/>
          <p:nvPr/>
        </p:nvGrpSpPr>
        <p:grpSpPr>
          <a:xfrm>
            <a:off x="-354834" y="-3331730"/>
            <a:ext cx="4165200" cy="4165200"/>
            <a:chOff x="-76209" y="-2988830"/>
            <a:chExt cx="4165200" cy="4165200"/>
          </a:xfrm>
        </p:grpSpPr>
        <p:sp>
          <p:nvSpPr>
            <p:cNvPr id="475" name="Google Shape;475;p23"/>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3"/>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7" name="Google Shape;477;p23"/>
          <p:cNvGrpSpPr/>
          <p:nvPr/>
        </p:nvGrpSpPr>
        <p:grpSpPr>
          <a:xfrm>
            <a:off x="7619116" y="3373795"/>
            <a:ext cx="4165200" cy="4165200"/>
            <a:chOff x="7640541" y="3259895"/>
            <a:chExt cx="4165200" cy="4165200"/>
          </a:xfrm>
        </p:grpSpPr>
        <p:sp>
          <p:nvSpPr>
            <p:cNvPr id="478" name="Google Shape;478;p23"/>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3"/>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 name="Google Shape;480;p23"/>
          <p:cNvSpPr/>
          <p:nvPr/>
        </p:nvSpPr>
        <p:spPr>
          <a:xfrm rot="-8100269">
            <a:off x="3112100" y="49636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3"/>
          <p:cNvSpPr/>
          <p:nvPr/>
        </p:nvSpPr>
        <p:spPr>
          <a:xfrm rot="-8100269">
            <a:off x="-2562250"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2" name="Google Shape;482;p23"/>
          <p:cNvGrpSpPr/>
          <p:nvPr/>
        </p:nvGrpSpPr>
        <p:grpSpPr>
          <a:xfrm flipH="1">
            <a:off x="7026956" y="8122"/>
            <a:ext cx="2376852" cy="1599616"/>
            <a:chOff x="1656293" y="1093079"/>
            <a:chExt cx="557894" cy="377865"/>
          </a:xfrm>
        </p:grpSpPr>
        <p:sp>
          <p:nvSpPr>
            <p:cNvPr id="483" name="Google Shape;483;p23"/>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3"/>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3"/>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3"/>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3"/>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3"/>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3"/>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3"/>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3"/>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3"/>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3"/>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3"/>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3"/>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3"/>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3"/>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3"/>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3"/>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3"/>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3"/>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3"/>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3"/>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3"/>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3"/>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3"/>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3"/>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3"/>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3"/>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3"/>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3"/>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3"/>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3"/>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3"/>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3"/>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3"/>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3"/>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3"/>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3"/>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3"/>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3"/>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3"/>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3"/>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3"/>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3"/>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3"/>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3"/>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3"/>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3"/>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3"/>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3"/>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3"/>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3"/>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3"/>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3"/>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3"/>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3"/>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3"/>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3"/>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3"/>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3"/>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3"/>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3"/>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3"/>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3"/>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3"/>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3"/>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3"/>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3"/>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3"/>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3"/>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3"/>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3"/>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3"/>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3"/>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3"/>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3"/>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3"/>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3"/>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3"/>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3"/>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3"/>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3"/>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3"/>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3"/>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3"/>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3"/>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3"/>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3"/>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3"/>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3"/>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3"/>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3"/>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3"/>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3"/>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3"/>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3"/>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3"/>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3"/>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3"/>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3"/>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3"/>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3"/>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3"/>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3"/>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3"/>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3"/>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3"/>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3"/>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3"/>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3"/>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3"/>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3"/>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3"/>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3"/>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3"/>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3"/>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3"/>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3"/>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3"/>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3"/>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3"/>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3"/>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3"/>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3"/>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3"/>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3"/>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3"/>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3"/>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3"/>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3"/>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3"/>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3"/>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3"/>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3"/>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3"/>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3"/>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3"/>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3"/>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3"/>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3"/>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3"/>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3"/>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3"/>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3"/>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3"/>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3"/>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3"/>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3"/>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3"/>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3"/>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3"/>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3"/>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3"/>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3"/>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3"/>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3"/>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3"/>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3"/>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3"/>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3"/>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3"/>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3"/>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3"/>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3"/>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3"/>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3"/>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3"/>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3"/>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3"/>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3"/>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3"/>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3"/>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3"/>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3"/>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3"/>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3"/>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3"/>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3"/>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3"/>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3"/>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3"/>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3"/>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3"/>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3"/>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3"/>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3"/>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3"/>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3"/>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3"/>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3"/>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3"/>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3"/>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3"/>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3"/>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3"/>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3"/>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3"/>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3"/>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3"/>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3"/>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3"/>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3"/>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3"/>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3"/>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3"/>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3"/>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3"/>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3"/>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3"/>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3"/>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2" name="Google Shape;702;p23"/>
          <p:cNvGrpSpPr/>
          <p:nvPr/>
        </p:nvGrpSpPr>
        <p:grpSpPr>
          <a:xfrm>
            <a:off x="7970649" y="-983964"/>
            <a:ext cx="4165500" cy="4165500"/>
            <a:chOff x="7981374" y="-905589"/>
            <a:chExt cx="4165500" cy="4165500"/>
          </a:xfrm>
        </p:grpSpPr>
        <p:sp>
          <p:nvSpPr>
            <p:cNvPr id="703" name="Google Shape;703;p23"/>
            <p:cNvSpPr/>
            <p:nvPr/>
          </p:nvSpPr>
          <p:spPr>
            <a:xfrm rot="-2699752">
              <a:off x="8591397" y="-29556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3"/>
            <p:cNvSpPr/>
            <p:nvPr/>
          </p:nvSpPr>
          <p:spPr>
            <a:xfrm rot="-2700269">
              <a:off x="8707792"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5" name="Google Shape;705;p23"/>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06" name="Google Shape;706;p23"/>
          <p:cNvSpPr txBox="1"/>
          <p:nvPr>
            <p:ph idx="2" type="title"/>
          </p:nvPr>
        </p:nvSpPr>
        <p:spPr>
          <a:xfrm>
            <a:off x="720000" y="1745388"/>
            <a:ext cx="23271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07" name="Google Shape;707;p23"/>
          <p:cNvSpPr txBox="1"/>
          <p:nvPr>
            <p:ph idx="1" type="subTitle"/>
          </p:nvPr>
        </p:nvSpPr>
        <p:spPr>
          <a:xfrm>
            <a:off x="720000" y="2255713"/>
            <a:ext cx="23271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08" name="Google Shape;708;p23"/>
          <p:cNvSpPr txBox="1"/>
          <p:nvPr>
            <p:ph idx="3" type="title"/>
          </p:nvPr>
        </p:nvSpPr>
        <p:spPr>
          <a:xfrm>
            <a:off x="5046500" y="1745388"/>
            <a:ext cx="23271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09" name="Google Shape;709;p23"/>
          <p:cNvSpPr txBox="1"/>
          <p:nvPr>
            <p:ph idx="4" type="subTitle"/>
          </p:nvPr>
        </p:nvSpPr>
        <p:spPr>
          <a:xfrm>
            <a:off x="5046500" y="2255713"/>
            <a:ext cx="23271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10" name="Google Shape;710;p23"/>
          <p:cNvSpPr txBox="1"/>
          <p:nvPr>
            <p:ph idx="5" type="title"/>
          </p:nvPr>
        </p:nvSpPr>
        <p:spPr>
          <a:xfrm>
            <a:off x="720000" y="3259900"/>
            <a:ext cx="23271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11" name="Google Shape;711;p23"/>
          <p:cNvSpPr txBox="1"/>
          <p:nvPr>
            <p:ph idx="6" type="subTitle"/>
          </p:nvPr>
        </p:nvSpPr>
        <p:spPr>
          <a:xfrm>
            <a:off x="720000" y="3770225"/>
            <a:ext cx="23271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12" name="Google Shape;712;p23"/>
          <p:cNvSpPr txBox="1"/>
          <p:nvPr>
            <p:ph idx="7" type="title"/>
          </p:nvPr>
        </p:nvSpPr>
        <p:spPr>
          <a:xfrm>
            <a:off x="5046500" y="3259900"/>
            <a:ext cx="23271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713" name="Google Shape;713;p23"/>
          <p:cNvSpPr txBox="1"/>
          <p:nvPr>
            <p:ph idx="8" type="subTitle"/>
          </p:nvPr>
        </p:nvSpPr>
        <p:spPr>
          <a:xfrm>
            <a:off x="5046500" y="3770225"/>
            <a:ext cx="23271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714" name="Google Shape;714;p23"/>
          <p:cNvSpPr txBox="1"/>
          <p:nvPr>
            <p:ph idx="9" type="title"/>
          </p:nvPr>
        </p:nvSpPr>
        <p:spPr>
          <a:xfrm>
            <a:off x="3047100" y="2000550"/>
            <a:ext cx="10449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5" name="Google Shape;715;p23"/>
          <p:cNvSpPr txBox="1"/>
          <p:nvPr>
            <p:ph idx="13" type="title"/>
          </p:nvPr>
        </p:nvSpPr>
        <p:spPr>
          <a:xfrm>
            <a:off x="3047100" y="3515075"/>
            <a:ext cx="10449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6" name="Google Shape;716;p23"/>
          <p:cNvSpPr txBox="1"/>
          <p:nvPr>
            <p:ph idx="14" type="title"/>
          </p:nvPr>
        </p:nvSpPr>
        <p:spPr>
          <a:xfrm>
            <a:off x="7379100" y="2000550"/>
            <a:ext cx="10449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7" name="Google Shape;717;p23"/>
          <p:cNvSpPr txBox="1"/>
          <p:nvPr>
            <p:ph idx="15" type="title"/>
          </p:nvPr>
        </p:nvSpPr>
        <p:spPr>
          <a:xfrm>
            <a:off x="7379100" y="3515075"/>
            <a:ext cx="10449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518" name="Shape 4518"/>
        <p:cNvGrpSpPr/>
        <p:nvPr/>
      </p:nvGrpSpPr>
      <p:grpSpPr>
        <a:xfrm>
          <a:off x="0" y="0"/>
          <a:ext cx="0" cy="0"/>
          <a:chOff x="0" y="0"/>
          <a:chExt cx="0" cy="0"/>
        </a:xfrm>
      </p:grpSpPr>
      <p:grpSp>
        <p:nvGrpSpPr>
          <p:cNvPr id="4519" name="Google Shape;4519;p41"/>
          <p:cNvGrpSpPr/>
          <p:nvPr/>
        </p:nvGrpSpPr>
        <p:grpSpPr>
          <a:xfrm>
            <a:off x="-1739234" y="4262420"/>
            <a:ext cx="4165200" cy="4165200"/>
            <a:chOff x="7640541" y="3259895"/>
            <a:chExt cx="4165200" cy="4165200"/>
          </a:xfrm>
        </p:grpSpPr>
        <p:sp>
          <p:nvSpPr>
            <p:cNvPr id="4520" name="Google Shape;4520;p41"/>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1" name="Google Shape;4521;p41"/>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22" name="Google Shape;4522;p41"/>
          <p:cNvSpPr/>
          <p:nvPr/>
        </p:nvSpPr>
        <p:spPr>
          <a:xfrm rot="-8100269">
            <a:off x="8249775" y="428182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23" name="Google Shape;4523;p41"/>
          <p:cNvGrpSpPr/>
          <p:nvPr/>
        </p:nvGrpSpPr>
        <p:grpSpPr>
          <a:xfrm>
            <a:off x="7523724" y="-1593739"/>
            <a:ext cx="4165500" cy="4165500"/>
            <a:chOff x="7981374" y="-905589"/>
            <a:chExt cx="4165500" cy="4165500"/>
          </a:xfrm>
        </p:grpSpPr>
        <p:sp>
          <p:nvSpPr>
            <p:cNvPr id="4524" name="Google Shape;4524;p41"/>
            <p:cNvSpPr/>
            <p:nvPr/>
          </p:nvSpPr>
          <p:spPr>
            <a:xfrm rot="-2699752">
              <a:off x="8591397" y="-29556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5" name="Google Shape;4525;p41"/>
            <p:cNvSpPr/>
            <p:nvPr/>
          </p:nvSpPr>
          <p:spPr>
            <a:xfrm rot="-2700269">
              <a:off x="8707792"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26" name="Google Shape;4526;p41"/>
          <p:cNvGrpSpPr/>
          <p:nvPr/>
        </p:nvGrpSpPr>
        <p:grpSpPr>
          <a:xfrm>
            <a:off x="-259906" y="8099"/>
            <a:ext cx="2376852" cy="1599616"/>
            <a:chOff x="1656293" y="1093079"/>
            <a:chExt cx="557894" cy="377865"/>
          </a:xfrm>
        </p:grpSpPr>
        <p:sp>
          <p:nvSpPr>
            <p:cNvPr id="4527" name="Google Shape;4527;p41"/>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8" name="Google Shape;4528;p41"/>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9" name="Google Shape;4529;p41"/>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0" name="Google Shape;4530;p41"/>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1" name="Google Shape;4531;p41"/>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2" name="Google Shape;4532;p41"/>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3" name="Google Shape;4533;p41"/>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4" name="Google Shape;4534;p41"/>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5" name="Google Shape;4535;p41"/>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6" name="Google Shape;4536;p41"/>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7" name="Google Shape;4537;p41"/>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8" name="Google Shape;4538;p41"/>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9" name="Google Shape;4539;p41"/>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0" name="Google Shape;4540;p41"/>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1" name="Google Shape;4541;p41"/>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2" name="Google Shape;4542;p41"/>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3" name="Google Shape;4543;p41"/>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4" name="Google Shape;4544;p41"/>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5" name="Google Shape;4545;p41"/>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6" name="Google Shape;4546;p41"/>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7" name="Google Shape;4547;p41"/>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8" name="Google Shape;4548;p41"/>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9" name="Google Shape;4549;p41"/>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0" name="Google Shape;4550;p41"/>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1" name="Google Shape;4551;p41"/>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2" name="Google Shape;4552;p41"/>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3" name="Google Shape;4553;p41"/>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4" name="Google Shape;4554;p41"/>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5" name="Google Shape;4555;p41"/>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6" name="Google Shape;4556;p41"/>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7" name="Google Shape;4557;p41"/>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8" name="Google Shape;4558;p41"/>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9" name="Google Shape;4559;p41"/>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0" name="Google Shape;4560;p41"/>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1" name="Google Shape;4561;p41"/>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2" name="Google Shape;4562;p41"/>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3" name="Google Shape;4563;p41"/>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4" name="Google Shape;4564;p41"/>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5" name="Google Shape;4565;p41"/>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6" name="Google Shape;4566;p41"/>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7" name="Google Shape;4567;p41"/>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8" name="Google Shape;4568;p41"/>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9" name="Google Shape;4569;p41"/>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0" name="Google Shape;4570;p41"/>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1" name="Google Shape;4571;p41"/>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2" name="Google Shape;4572;p41"/>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3" name="Google Shape;4573;p41"/>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4" name="Google Shape;4574;p41"/>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5" name="Google Shape;4575;p41"/>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6" name="Google Shape;4576;p41"/>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7" name="Google Shape;4577;p41"/>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8" name="Google Shape;4578;p41"/>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9" name="Google Shape;4579;p41"/>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0" name="Google Shape;4580;p41"/>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1" name="Google Shape;4581;p41"/>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2" name="Google Shape;4582;p41"/>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3" name="Google Shape;4583;p41"/>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4" name="Google Shape;4584;p41"/>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5" name="Google Shape;4585;p41"/>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6" name="Google Shape;4586;p41"/>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7" name="Google Shape;4587;p41"/>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8" name="Google Shape;4588;p41"/>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9" name="Google Shape;4589;p41"/>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0" name="Google Shape;4590;p41"/>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1" name="Google Shape;4591;p41"/>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2" name="Google Shape;4592;p41"/>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3" name="Google Shape;4593;p41"/>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4" name="Google Shape;4594;p41"/>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5" name="Google Shape;4595;p41"/>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6" name="Google Shape;4596;p41"/>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7" name="Google Shape;4597;p41"/>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8" name="Google Shape;4598;p41"/>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9" name="Google Shape;4599;p41"/>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0" name="Google Shape;4600;p41"/>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1" name="Google Shape;4601;p41"/>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2" name="Google Shape;4602;p41"/>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3" name="Google Shape;4603;p41"/>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4" name="Google Shape;4604;p41"/>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5" name="Google Shape;4605;p41"/>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6" name="Google Shape;4606;p41"/>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7" name="Google Shape;4607;p41"/>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8" name="Google Shape;4608;p41"/>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9" name="Google Shape;4609;p41"/>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0" name="Google Shape;4610;p41"/>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1" name="Google Shape;4611;p41"/>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2" name="Google Shape;4612;p41"/>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3" name="Google Shape;4613;p41"/>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4" name="Google Shape;4614;p41"/>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5" name="Google Shape;4615;p41"/>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6" name="Google Shape;4616;p41"/>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7" name="Google Shape;4617;p41"/>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8" name="Google Shape;4618;p41"/>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9" name="Google Shape;4619;p41"/>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0" name="Google Shape;4620;p41"/>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1" name="Google Shape;4621;p41"/>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2" name="Google Shape;4622;p41"/>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3" name="Google Shape;4623;p41"/>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4" name="Google Shape;4624;p41"/>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5" name="Google Shape;4625;p41"/>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6" name="Google Shape;4626;p41"/>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7" name="Google Shape;4627;p41"/>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8" name="Google Shape;4628;p41"/>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9" name="Google Shape;4629;p41"/>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0" name="Google Shape;4630;p41"/>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1" name="Google Shape;4631;p41"/>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2" name="Google Shape;4632;p41"/>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3" name="Google Shape;4633;p41"/>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4" name="Google Shape;4634;p41"/>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5" name="Google Shape;4635;p41"/>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6" name="Google Shape;4636;p41"/>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7" name="Google Shape;4637;p41"/>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8" name="Google Shape;4638;p41"/>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9" name="Google Shape;4639;p41"/>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0" name="Google Shape;4640;p41"/>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1" name="Google Shape;4641;p41"/>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2" name="Google Shape;4642;p41"/>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3" name="Google Shape;4643;p41"/>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4" name="Google Shape;4644;p41"/>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5" name="Google Shape;4645;p41"/>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6" name="Google Shape;4646;p41"/>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7" name="Google Shape;4647;p41"/>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8" name="Google Shape;4648;p41"/>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9" name="Google Shape;4649;p41"/>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0" name="Google Shape;4650;p41"/>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1" name="Google Shape;4651;p41"/>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2" name="Google Shape;4652;p41"/>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3" name="Google Shape;4653;p41"/>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4" name="Google Shape;4654;p41"/>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5" name="Google Shape;4655;p41"/>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6" name="Google Shape;4656;p41"/>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7" name="Google Shape;4657;p41"/>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8" name="Google Shape;4658;p41"/>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9" name="Google Shape;4659;p41"/>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0" name="Google Shape;4660;p41"/>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1" name="Google Shape;4661;p41"/>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2" name="Google Shape;4662;p41"/>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3" name="Google Shape;4663;p41"/>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4" name="Google Shape;4664;p41"/>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5" name="Google Shape;4665;p41"/>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6" name="Google Shape;4666;p41"/>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7" name="Google Shape;4667;p41"/>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8" name="Google Shape;4668;p41"/>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9" name="Google Shape;4669;p41"/>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0" name="Google Shape;4670;p41"/>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1" name="Google Shape;4671;p41"/>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2" name="Google Shape;4672;p41"/>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3" name="Google Shape;4673;p41"/>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4" name="Google Shape;4674;p41"/>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5" name="Google Shape;4675;p41"/>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6" name="Google Shape;4676;p41"/>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7" name="Google Shape;4677;p41"/>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8" name="Google Shape;4678;p41"/>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9" name="Google Shape;4679;p41"/>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0" name="Google Shape;4680;p41"/>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1" name="Google Shape;4681;p41"/>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2" name="Google Shape;4682;p41"/>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3" name="Google Shape;4683;p41"/>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4" name="Google Shape;4684;p41"/>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5" name="Google Shape;4685;p41"/>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6" name="Google Shape;4686;p41"/>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7" name="Google Shape;4687;p41"/>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8" name="Google Shape;4688;p41"/>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9" name="Google Shape;4689;p41"/>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0" name="Google Shape;4690;p41"/>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1" name="Google Shape;4691;p41"/>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2" name="Google Shape;4692;p41"/>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3" name="Google Shape;4693;p41"/>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4" name="Google Shape;4694;p41"/>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5" name="Google Shape;4695;p41"/>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6" name="Google Shape;4696;p41"/>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7" name="Google Shape;4697;p41"/>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8" name="Google Shape;4698;p41"/>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9" name="Google Shape;4699;p41"/>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0" name="Google Shape;4700;p41"/>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1" name="Google Shape;4701;p41"/>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2" name="Google Shape;4702;p41"/>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3" name="Google Shape;4703;p41"/>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4" name="Google Shape;4704;p41"/>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5" name="Google Shape;4705;p41"/>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6" name="Google Shape;4706;p41"/>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7" name="Google Shape;4707;p41"/>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8" name="Google Shape;4708;p41"/>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9" name="Google Shape;4709;p41"/>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0" name="Google Shape;4710;p41"/>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1" name="Google Shape;4711;p41"/>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2" name="Google Shape;4712;p41"/>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3" name="Google Shape;4713;p41"/>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4" name="Google Shape;4714;p41"/>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5" name="Google Shape;4715;p41"/>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6" name="Google Shape;4716;p41"/>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7" name="Google Shape;4717;p41"/>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8" name="Google Shape;4718;p41"/>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9" name="Google Shape;4719;p41"/>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0" name="Google Shape;4720;p41"/>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1" name="Google Shape;4721;p41"/>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2" name="Google Shape;4722;p41"/>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3" name="Google Shape;4723;p41"/>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4" name="Google Shape;4724;p41"/>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5" name="Google Shape;4725;p41"/>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6" name="Google Shape;4726;p41"/>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7" name="Google Shape;4727;p41"/>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8" name="Google Shape;4728;p41"/>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9" name="Google Shape;4729;p41"/>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0" name="Google Shape;4730;p41"/>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1" name="Google Shape;4731;p41"/>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2" name="Google Shape;4732;p41"/>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3" name="Google Shape;4733;p41"/>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4" name="Google Shape;4734;p41"/>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5" name="Google Shape;4735;p41"/>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6" name="Google Shape;4736;p41"/>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7" name="Google Shape;4737;p41"/>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8" name="Google Shape;4738;p41"/>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9" name="Google Shape;4739;p41"/>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0" name="Google Shape;4740;p41"/>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1" name="Google Shape;4741;p41"/>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2" name="Google Shape;4742;p41"/>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3" name="Google Shape;4743;p41"/>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4" name="Google Shape;4744;p41"/>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5" name="Google Shape;4745;p41"/>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46" name="Google Shape;4746;p41"/>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747" name="Google Shape;4747;p41"/>
          <p:cNvSpPr txBox="1"/>
          <p:nvPr>
            <p:ph idx="2" type="title"/>
          </p:nvPr>
        </p:nvSpPr>
        <p:spPr>
          <a:xfrm>
            <a:off x="1101175" y="1862734"/>
            <a:ext cx="19860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48" name="Google Shape;4748;p41"/>
          <p:cNvSpPr txBox="1"/>
          <p:nvPr>
            <p:ph idx="1" type="subTitle"/>
          </p:nvPr>
        </p:nvSpPr>
        <p:spPr>
          <a:xfrm>
            <a:off x="1101175" y="2252734"/>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749" name="Google Shape;4749;p41"/>
          <p:cNvSpPr txBox="1"/>
          <p:nvPr>
            <p:ph idx="3" type="title"/>
          </p:nvPr>
        </p:nvSpPr>
        <p:spPr>
          <a:xfrm>
            <a:off x="3578950" y="1862734"/>
            <a:ext cx="19860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50" name="Google Shape;4750;p41"/>
          <p:cNvSpPr txBox="1"/>
          <p:nvPr>
            <p:ph idx="4" type="subTitle"/>
          </p:nvPr>
        </p:nvSpPr>
        <p:spPr>
          <a:xfrm>
            <a:off x="3578950" y="2252734"/>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751" name="Google Shape;4751;p41"/>
          <p:cNvSpPr txBox="1"/>
          <p:nvPr>
            <p:ph idx="5" type="title"/>
          </p:nvPr>
        </p:nvSpPr>
        <p:spPr>
          <a:xfrm>
            <a:off x="1101175" y="3690128"/>
            <a:ext cx="19860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52" name="Google Shape;4752;p41"/>
          <p:cNvSpPr txBox="1"/>
          <p:nvPr>
            <p:ph idx="6" type="subTitle"/>
          </p:nvPr>
        </p:nvSpPr>
        <p:spPr>
          <a:xfrm>
            <a:off x="1101175" y="4080128"/>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753" name="Google Shape;4753;p41"/>
          <p:cNvSpPr txBox="1"/>
          <p:nvPr>
            <p:ph idx="7" type="title"/>
          </p:nvPr>
        </p:nvSpPr>
        <p:spPr>
          <a:xfrm>
            <a:off x="3578947" y="3690128"/>
            <a:ext cx="19860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54" name="Google Shape;4754;p41"/>
          <p:cNvSpPr txBox="1"/>
          <p:nvPr>
            <p:ph idx="8" type="subTitle"/>
          </p:nvPr>
        </p:nvSpPr>
        <p:spPr>
          <a:xfrm>
            <a:off x="3578997" y="4080128"/>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755" name="Google Shape;4755;p41"/>
          <p:cNvSpPr txBox="1"/>
          <p:nvPr>
            <p:ph idx="9" type="title"/>
          </p:nvPr>
        </p:nvSpPr>
        <p:spPr>
          <a:xfrm>
            <a:off x="6056725" y="1862734"/>
            <a:ext cx="19860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56" name="Google Shape;4756;p41"/>
          <p:cNvSpPr txBox="1"/>
          <p:nvPr>
            <p:ph idx="13" type="subTitle"/>
          </p:nvPr>
        </p:nvSpPr>
        <p:spPr>
          <a:xfrm>
            <a:off x="6056725" y="2252734"/>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4757" name="Google Shape;4757;p41"/>
          <p:cNvSpPr txBox="1"/>
          <p:nvPr>
            <p:ph idx="14" type="title"/>
          </p:nvPr>
        </p:nvSpPr>
        <p:spPr>
          <a:xfrm>
            <a:off x="6056725" y="3690128"/>
            <a:ext cx="19860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58" name="Google Shape;4758;p41"/>
          <p:cNvSpPr txBox="1"/>
          <p:nvPr>
            <p:ph idx="15" type="subTitle"/>
          </p:nvPr>
        </p:nvSpPr>
        <p:spPr>
          <a:xfrm>
            <a:off x="6056825" y="4080128"/>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_1">
    <p:spTree>
      <p:nvGrpSpPr>
        <p:cNvPr id="4759" name="Shape 4759"/>
        <p:cNvGrpSpPr/>
        <p:nvPr/>
      </p:nvGrpSpPr>
      <p:grpSpPr>
        <a:xfrm>
          <a:off x="0" y="0"/>
          <a:ext cx="0" cy="0"/>
          <a:chOff x="0" y="0"/>
          <a:chExt cx="0" cy="0"/>
        </a:xfrm>
      </p:grpSpPr>
      <p:grpSp>
        <p:nvGrpSpPr>
          <p:cNvPr id="4760" name="Google Shape;4760;p42"/>
          <p:cNvGrpSpPr/>
          <p:nvPr/>
        </p:nvGrpSpPr>
        <p:grpSpPr>
          <a:xfrm>
            <a:off x="7411016" y="-2346205"/>
            <a:ext cx="4165200" cy="4165200"/>
            <a:chOff x="-76209" y="-2988830"/>
            <a:chExt cx="4165200" cy="4165200"/>
          </a:xfrm>
        </p:grpSpPr>
        <p:sp>
          <p:nvSpPr>
            <p:cNvPr id="4761" name="Google Shape;4761;p42"/>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2" name="Google Shape;4762;p42"/>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63" name="Google Shape;4763;p42"/>
          <p:cNvGrpSpPr/>
          <p:nvPr/>
        </p:nvGrpSpPr>
        <p:grpSpPr>
          <a:xfrm>
            <a:off x="-1844334" y="4392045"/>
            <a:ext cx="4165200" cy="4165200"/>
            <a:chOff x="7640541" y="3259895"/>
            <a:chExt cx="4165200" cy="4165200"/>
          </a:xfrm>
        </p:grpSpPr>
        <p:sp>
          <p:nvSpPr>
            <p:cNvPr id="4764" name="Google Shape;4764;p42"/>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5" name="Google Shape;4765;p42"/>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6" name="Google Shape;4766;p42"/>
          <p:cNvSpPr/>
          <p:nvPr/>
        </p:nvSpPr>
        <p:spPr>
          <a:xfrm rot="-8100269">
            <a:off x="2882825" y="543432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7" name="Google Shape;4767;p42"/>
          <p:cNvSpPr/>
          <p:nvPr/>
        </p:nvSpPr>
        <p:spPr>
          <a:xfrm rot="-8100269">
            <a:off x="7890675" y="450634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8" name="Google Shape;4768;p42"/>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grpSp>
        <p:nvGrpSpPr>
          <p:cNvPr id="4769" name="Google Shape;4769;p42"/>
          <p:cNvGrpSpPr/>
          <p:nvPr/>
        </p:nvGrpSpPr>
        <p:grpSpPr>
          <a:xfrm>
            <a:off x="-854893" y="8099"/>
            <a:ext cx="2376852" cy="1599616"/>
            <a:chOff x="1656293" y="1093079"/>
            <a:chExt cx="557894" cy="377865"/>
          </a:xfrm>
        </p:grpSpPr>
        <p:sp>
          <p:nvSpPr>
            <p:cNvPr id="4770" name="Google Shape;4770;p42"/>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1" name="Google Shape;4771;p42"/>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2" name="Google Shape;4772;p42"/>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3" name="Google Shape;4773;p42"/>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4" name="Google Shape;4774;p42"/>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5" name="Google Shape;4775;p42"/>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6" name="Google Shape;4776;p42"/>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7" name="Google Shape;4777;p42"/>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8" name="Google Shape;4778;p42"/>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9" name="Google Shape;4779;p42"/>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0" name="Google Shape;4780;p42"/>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1" name="Google Shape;4781;p42"/>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2" name="Google Shape;4782;p42"/>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3" name="Google Shape;4783;p42"/>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4" name="Google Shape;4784;p42"/>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5" name="Google Shape;4785;p42"/>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6" name="Google Shape;4786;p42"/>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7" name="Google Shape;4787;p42"/>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8" name="Google Shape;4788;p42"/>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9" name="Google Shape;4789;p42"/>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0" name="Google Shape;4790;p42"/>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1" name="Google Shape;4791;p42"/>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2" name="Google Shape;4792;p42"/>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3" name="Google Shape;4793;p42"/>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4" name="Google Shape;4794;p42"/>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5" name="Google Shape;4795;p42"/>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6" name="Google Shape;4796;p42"/>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7" name="Google Shape;4797;p42"/>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8" name="Google Shape;4798;p42"/>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9" name="Google Shape;4799;p42"/>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0" name="Google Shape;4800;p42"/>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1" name="Google Shape;4801;p42"/>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2" name="Google Shape;4802;p42"/>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3" name="Google Shape;4803;p42"/>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4" name="Google Shape;4804;p42"/>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5" name="Google Shape;4805;p42"/>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6" name="Google Shape;4806;p42"/>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7" name="Google Shape;4807;p42"/>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8" name="Google Shape;4808;p42"/>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9" name="Google Shape;4809;p42"/>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0" name="Google Shape;4810;p42"/>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1" name="Google Shape;4811;p42"/>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2" name="Google Shape;4812;p42"/>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3" name="Google Shape;4813;p42"/>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4" name="Google Shape;4814;p42"/>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5" name="Google Shape;4815;p42"/>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6" name="Google Shape;4816;p42"/>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7" name="Google Shape;4817;p42"/>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8" name="Google Shape;4818;p42"/>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9" name="Google Shape;4819;p42"/>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0" name="Google Shape;4820;p42"/>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1" name="Google Shape;4821;p42"/>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2" name="Google Shape;4822;p42"/>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3" name="Google Shape;4823;p42"/>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4" name="Google Shape;4824;p42"/>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5" name="Google Shape;4825;p42"/>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6" name="Google Shape;4826;p42"/>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7" name="Google Shape;4827;p42"/>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8" name="Google Shape;4828;p42"/>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9" name="Google Shape;4829;p42"/>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0" name="Google Shape;4830;p42"/>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1" name="Google Shape;4831;p42"/>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2" name="Google Shape;4832;p42"/>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3" name="Google Shape;4833;p42"/>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4" name="Google Shape;4834;p42"/>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5" name="Google Shape;4835;p42"/>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6" name="Google Shape;4836;p42"/>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7" name="Google Shape;4837;p42"/>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8" name="Google Shape;4838;p42"/>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9" name="Google Shape;4839;p42"/>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0" name="Google Shape;4840;p42"/>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1" name="Google Shape;4841;p42"/>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2" name="Google Shape;4842;p42"/>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3" name="Google Shape;4843;p42"/>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4" name="Google Shape;4844;p42"/>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5" name="Google Shape;4845;p42"/>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6" name="Google Shape;4846;p42"/>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7" name="Google Shape;4847;p42"/>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8" name="Google Shape;4848;p42"/>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9" name="Google Shape;4849;p42"/>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0" name="Google Shape;4850;p42"/>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1" name="Google Shape;4851;p42"/>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2" name="Google Shape;4852;p42"/>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3" name="Google Shape;4853;p42"/>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4" name="Google Shape;4854;p42"/>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5" name="Google Shape;4855;p42"/>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6" name="Google Shape;4856;p42"/>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7" name="Google Shape;4857;p42"/>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8" name="Google Shape;4858;p42"/>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9" name="Google Shape;4859;p42"/>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0" name="Google Shape;4860;p42"/>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1" name="Google Shape;4861;p42"/>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2" name="Google Shape;4862;p42"/>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3" name="Google Shape;4863;p42"/>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4" name="Google Shape;4864;p42"/>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5" name="Google Shape;4865;p42"/>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6" name="Google Shape;4866;p42"/>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7" name="Google Shape;4867;p42"/>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8" name="Google Shape;4868;p42"/>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9" name="Google Shape;4869;p42"/>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0" name="Google Shape;4870;p42"/>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1" name="Google Shape;4871;p42"/>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2" name="Google Shape;4872;p42"/>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3" name="Google Shape;4873;p42"/>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4" name="Google Shape;4874;p42"/>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5" name="Google Shape;4875;p42"/>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6" name="Google Shape;4876;p42"/>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7" name="Google Shape;4877;p42"/>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8" name="Google Shape;4878;p42"/>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9" name="Google Shape;4879;p42"/>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0" name="Google Shape;4880;p42"/>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1" name="Google Shape;4881;p42"/>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2" name="Google Shape;4882;p42"/>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3" name="Google Shape;4883;p42"/>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4" name="Google Shape;4884;p42"/>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5" name="Google Shape;4885;p42"/>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6" name="Google Shape;4886;p42"/>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7" name="Google Shape;4887;p42"/>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8" name="Google Shape;4888;p42"/>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9" name="Google Shape;4889;p42"/>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0" name="Google Shape;4890;p42"/>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1" name="Google Shape;4891;p42"/>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2" name="Google Shape;4892;p42"/>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3" name="Google Shape;4893;p42"/>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4" name="Google Shape;4894;p42"/>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5" name="Google Shape;4895;p42"/>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6" name="Google Shape;4896;p42"/>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7" name="Google Shape;4897;p42"/>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8" name="Google Shape;4898;p42"/>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9" name="Google Shape;4899;p42"/>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0" name="Google Shape;4900;p42"/>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1" name="Google Shape;4901;p42"/>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2" name="Google Shape;4902;p42"/>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3" name="Google Shape;4903;p42"/>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4" name="Google Shape;4904;p42"/>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5" name="Google Shape;4905;p42"/>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6" name="Google Shape;4906;p42"/>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7" name="Google Shape;4907;p42"/>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8" name="Google Shape;4908;p42"/>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9" name="Google Shape;4909;p42"/>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0" name="Google Shape;4910;p42"/>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1" name="Google Shape;4911;p42"/>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2" name="Google Shape;4912;p42"/>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3" name="Google Shape;4913;p42"/>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4" name="Google Shape;4914;p42"/>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5" name="Google Shape;4915;p42"/>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6" name="Google Shape;4916;p42"/>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7" name="Google Shape;4917;p42"/>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8" name="Google Shape;4918;p42"/>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9" name="Google Shape;4919;p42"/>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0" name="Google Shape;4920;p42"/>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1" name="Google Shape;4921;p42"/>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2" name="Google Shape;4922;p42"/>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3" name="Google Shape;4923;p42"/>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4" name="Google Shape;4924;p42"/>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5" name="Google Shape;4925;p42"/>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6" name="Google Shape;4926;p42"/>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7" name="Google Shape;4927;p42"/>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8" name="Google Shape;4928;p42"/>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9" name="Google Shape;4929;p42"/>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0" name="Google Shape;4930;p42"/>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1" name="Google Shape;4931;p42"/>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2" name="Google Shape;4932;p42"/>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3" name="Google Shape;4933;p42"/>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4" name="Google Shape;4934;p42"/>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5" name="Google Shape;4935;p42"/>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6" name="Google Shape;4936;p42"/>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7" name="Google Shape;4937;p42"/>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8" name="Google Shape;4938;p42"/>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9" name="Google Shape;4939;p42"/>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0" name="Google Shape;4940;p42"/>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1" name="Google Shape;4941;p42"/>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2" name="Google Shape;4942;p42"/>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3" name="Google Shape;4943;p42"/>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4" name="Google Shape;4944;p42"/>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5" name="Google Shape;4945;p42"/>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6" name="Google Shape;4946;p42"/>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7" name="Google Shape;4947;p42"/>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8" name="Google Shape;4948;p42"/>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9" name="Google Shape;4949;p42"/>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0" name="Google Shape;4950;p42"/>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1" name="Google Shape;4951;p42"/>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2" name="Google Shape;4952;p42"/>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3" name="Google Shape;4953;p42"/>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4" name="Google Shape;4954;p42"/>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5" name="Google Shape;4955;p42"/>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6" name="Google Shape;4956;p42"/>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7" name="Google Shape;4957;p42"/>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8" name="Google Shape;4958;p42"/>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9" name="Google Shape;4959;p42"/>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0" name="Google Shape;4960;p42"/>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1" name="Google Shape;4961;p42"/>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2" name="Google Shape;4962;p42"/>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3" name="Google Shape;4963;p42"/>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4" name="Google Shape;4964;p42"/>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5" name="Google Shape;4965;p42"/>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6" name="Google Shape;4966;p42"/>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7" name="Google Shape;4967;p42"/>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8" name="Google Shape;4968;p42"/>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9" name="Google Shape;4969;p42"/>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0" name="Google Shape;4970;p42"/>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1" name="Google Shape;4971;p42"/>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2" name="Google Shape;4972;p42"/>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3" name="Google Shape;4973;p42"/>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4" name="Google Shape;4974;p42"/>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5" name="Google Shape;4975;p42"/>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6" name="Google Shape;4976;p42"/>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7" name="Google Shape;4977;p42"/>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8" name="Google Shape;4978;p42"/>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9" name="Google Shape;4979;p42"/>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0" name="Google Shape;4980;p42"/>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1" name="Google Shape;4981;p42"/>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2" name="Google Shape;4982;p42"/>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3" name="Google Shape;4983;p42"/>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4" name="Google Shape;4984;p42"/>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5" name="Google Shape;4985;p42"/>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6" name="Google Shape;4986;p42"/>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7" name="Google Shape;4987;p42"/>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8" name="Google Shape;4988;p42"/>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4989" name="Shape 4989"/>
        <p:cNvGrpSpPr/>
        <p:nvPr/>
      </p:nvGrpSpPr>
      <p:grpSpPr>
        <a:xfrm>
          <a:off x="0" y="0"/>
          <a:ext cx="0" cy="0"/>
          <a:chOff x="0" y="0"/>
          <a:chExt cx="0" cy="0"/>
        </a:xfrm>
      </p:grpSpPr>
      <p:grpSp>
        <p:nvGrpSpPr>
          <p:cNvPr id="4990" name="Google Shape;4990;p43"/>
          <p:cNvGrpSpPr/>
          <p:nvPr/>
        </p:nvGrpSpPr>
        <p:grpSpPr>
          <a:xfrm flipH="1">
            <a:off x="7026956" y="8122"/>
            <a:ext cx="2376852" cy="1599616"/>
            <a:chOff x="1656293" y="1093079"/>
            <a:chExt cx="557894" cy="377865"/>
          </a:xfrm>
        </p:grpSpPr>
        <p:sp>
          <p:nvSpPr>
            <p:cNvPr id="4991" name="Google Shape;4991;p43"/>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2" name="Google Shape;4992;p43"/>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3" name="Google Shape;4993;p43"/>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4" name="Google Shape;4994;p43"/>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5" name="Google Shape;4995;p43"/>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6" name="Google Shape;4996;p43"/>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7" name="Google Shape;4997;p43"/>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8" name="Google Shape;4998;p43"/>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9" name="Google Shape;4999;p43"/>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0" name="Google Shape;5000;p43"/>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1" name="Google Shape;5001;p43"/>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2" name="Google Shape;5002;p43"/>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3" name="Google Shape;5003;p43"/>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4" name="Google Shape;5004;p43"/>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5" name="Google Shape;5005;p43"/>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6" name="Google Shape;5006;p43"/>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7" name="Google Shape;5007;p43"/>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8" name="Google Shape;5008;p43"/>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9" name="Google Shape;5009;p43"/>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0" name="Google Shape;5010;p43"/>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1" name="Google Shape;5011;p43"/>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2" name="Google Shape;5012;p43"/>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3" name="Google Shape;5013;p43"/>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4" name="Google Shape;5014;p43"/>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5" name="Google Shape;5015;p43"/>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6" name="Google Shape;5016;p43"/>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7" name="Google Shape;5017;p43"/>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8" name="Google Shape;5018;p43"/>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9" name="Google Shape;5019;p43"/>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0" name="Google Shape;5020;p43"/>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1" name="Google Shape;5021;p43"/>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2" name="Google Shape;5022;p43"/>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3" name="Google Shape;5023;p43"/>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4" name="Google Shape;5024;p43"/>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5" name="Google Shape;5025;p43"/>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6" name="Google Shape;5026;p43"/>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7" name="Google Shape;5027;p43"/>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8" name="Google Shape;5028;p43"/>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9" name="Google Shape;5029;p43"/>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0" name="Google Shape;5030;p43"/>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1" name="Google Shape;5031;p43"/>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2" name="Google Shape;5032;p43"/>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3" name="Google Shape;5033;p43"/>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4" name="Google Shape;5034;p43"/>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5" name="Google Shape;5035;p43"/>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6" name="Google Shape;5036;p43"/>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7" name="Google Shape;5037;p43"/>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8" name="Google Shape;5038;p43"/>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9" name="Google Shape;5039;p43"/>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0" name="Google Shape;5040;p43"/>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1" name="Google Shape;5041;p43"/>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2" name="Google Shape;5042;p43"/>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3" name="Google Shape;5043;p43"/>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4" name="Google Shape;5044;p43"/>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5" name="Google Shape;5045;p43"/>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6" name="Google Shape;5046;p43"/>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7" name="Google Shape;5047;p43"/>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8" name="Google Shape;5048;p43"/>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9" name="Google Shape;5049;p43"/>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0" name="Google Shape;5050;p43"/>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1" name="Google Shape;5051;p43"/>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2" name="Google Shape;5052;p43"/>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3" name="Google Shape;5053;p43"/>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4" name="Google Shape;5054;p43"/>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5" name="Google Shape;5055;p43"/>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6" name="Google Shape;5056;p43"/>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7" name="Google Shape;5057;p43"/>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8" name="Google Shape;5058;p43"/>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9" name="Google Shape;5059;p43"/>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0" name="Google Shape;5060;p43"/>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1" name="Google Shape;5061;p43"/>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2" name="Google Shape;5062;p43"/>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3" name="Google Shape;5063;p43"/>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4" name="Google Shape;5064;p43"/>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5" name="Google Shape;5065;p43"/>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6" name="Google Shape;5066;p43"/>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7" name="Google Shape;5067;p43"/>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8" name="Google Shape;5068;p43"/>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9" name="Google Shape;5069;p43"/>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0" name="Google Shape;5070;p43"/>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1" name="Google Shape;5071;p43"/>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2" name="Google Shape;5072;p43"/>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3" name="Google Shape;5073;p43"/>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4" name="Google Shape;5074;p43"/>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5" name="Google Shape;5075;p43"/>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6" name="Google Shape;5076;p43"/>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7" name="Google Shape;5077;p43"/>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8" name="Google Shape;5078;p43"/>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9" name="Google Shape;5079;p43"/>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0" name="Google Shape;5080;p43"/>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1" name="Google Shape;5081;p43"/>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2" name="Google Shape;5082;p43"/>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3" name="Google Shape;5083;p43"/>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4" name="Google Shape;5084;p43"/>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5" name="Google Shape;5085;p43"/>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6" name="Google Shape;5086;p43"/>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7" name="Google Shape;5087;p43"/>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8" name="Google Shape;5088;p43"/>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9" name="Google Shape;5089;p43"/>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0" name="Google Shape;5090;p43"/>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1" name="Google Shape;5091;p43"/>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2" name="Google Shape;5092;p43"/>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3" name="Google Shape;5093;p43"/>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4" name="Google Shape;5094;p43"/>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5" name="Google Shape;5095;p43"/>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6" name="Google Shape;5096;p43"/>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7" name="Google Shape;5097;p43"/>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8" name="Google Shape;5098;p43"/>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9" name="Google Shape;5099;p43"/>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0" name="Google Shape;5100;p43"/>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1" name="Google Shape;5101;p43"/>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2" name="Google Shape;5102;p43"/>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3" name="Google Shape;5103;p43"/>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4" name="Google Shape;5104;p43"/>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5" name="Google Shape;5105;p43"/>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6" name="Google Shape;5106;p43"/>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7" name="Google Shape;5107;p43"/>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8" name="Google Shape;5108;p43"/>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9" name="Google Shape;5109;p43"/>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0" name="Google Shape;5110;p43"/>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1" name="Google Shape;5111;p43"/>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2" name="Google Shape;5112;p43"/>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3" name="Google Shape;5113;p43"/>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4" name="Google Shape;5114;p43"/>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5" name="Google Shape;5115;p43"/>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6" name="Google Shape;5116;p43"/>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7" name="Google Shape;5117;p43"/>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8" name="Google Shape;5118;p43"/>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9" name="Google Shape;5119;p43"/>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0" name="Google Shape;5120;p43"/>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1" name="Google Shape;5121;p43"/>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2" name="Google Shape;5122;p43"/>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3" name="Google Shape;5123;p43"/>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4" name="Google Shape;5124;p43"/>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5" name="Google Shape;5125;p43"/>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6" name="Google Shape;5126;p43"/>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7" name="Google Shape;5127;p43"/>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8" name="Google Shape;5128;p43"/>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9" name="Google Shape;5129;p43"/>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0" name="Google Shape;5130;p43"/>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1" name="Google Shape;5131;p43"/>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2" name="Google Shape;5132;p43"/>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3" name="Google Shape;5133;p43"/>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4" name="Google Shape;5134;p43"/>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5" name="Google Shape;5135;p43"/>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6" name="Google Shape;5136;p43"/>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7" name="Google Shape;5137;p43"/>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8" name="Google Shape;5138;p43"/>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9" name="Google Shape;5139;p43"/>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0" name="Google Shape;5140;p43"/>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1" name="Google Shape;5141;p43"/>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2" name="Google Shape;5142;p43"/>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3" name="Google Shape;5143;p43"/>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4" name="Google Shape;5144;p43"/>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5" name="Google Shape;5145;p43"/>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6" name="Google Shape;5146;p43"/>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7" name="Google Shape;5147;p43"/>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8" name="Google Shape;5148;p43"/>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9" name="Google Shape;5149;p43"/>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0" name="Google Shape;5150;p43"/>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1" name="Google Shape;5151;p43"/>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2" name="Google Shape;5152;p43"/>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3" name="Google Shape;5153;p43"/>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4" name="Google Shape;5154;p43"/>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5" name="Google Shape;5155;p43"/>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6" name="Google Shape;5156;p43"/>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7" name="Google Shape;5157;p43"/>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8" name="Google Shape;5158;p43"/>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9" name="Google Shape;5159;p43"/>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0" name="Google Shape;5160;p43"/>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1" name="Google Shape;5161;p43"/>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2" name="Google Shape;5162;p43"/>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3" name="Google Shape;5163;p43"/>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4" name="Google Shape;5164;p43"/>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5" name="Google Shape;5165;p43"/>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6" name="Google Shape;5166;p43"/>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7" name="Google Shape;5167;p43"/>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8" name="Google Shape;5168;p43"/>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9" name="Google Shape;5169;p43"/>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0" name="Google Shape;5170;p43"/>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1" name="Google Shape;5171;p43"/>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2" name="Google Shape;5172;p43"/>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3" name="Google Shape;5173;p43"/>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4" name="Google Shape;5174;p43"/>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5" name="Google Shape;5175;p43"/>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6" name="Google Shape;5176;p43"/>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7" name="Google Shape;5177;p43"/>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8" name="Google Shape;5178;p43"/>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9" name="Google Shape;5179;p43"/>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0" name="Google Shape;5180;p43"/>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1" name="Google Shape;5181;p43"/>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2" name="Google Shape;5182;p43"/>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3" name="Google Shape;5183;p43"/>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4" name="Google Shape;5184;p43"/>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5" name="Google Shape;5185;p43"/>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6" name="Google Shape;5186;p43"/>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7" name="Google Shape;5187;p43"/>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8" name="Google Shape;5188;p43"/>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9" name="Google Shape;5189;p43"/>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0" name="Google Shape;5190;p43"/>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1" name="Google Shape;5191;p43"/>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2" name="Google Shape;5192;p43"/>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3" name="Google Shape;5193;p43"/>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4" name="Google Shape;5194;p43"/>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5" name="Google Shape;5195;p43"/>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6" name="Google Shape;5196;p43"/>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7" name="Google Shape;5197;p43"/>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8" name="Google Shape;5198;p43"/>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9" name="Google Shape;5199;p43"/>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0" name="Google Shape;5200;p43"/>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1" name="Google Shape;5201;p43"/>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2" name="Google Shape;5202;p43"/>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3" name="Google Shape;5203;p43"/>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4" name="Google Shape;5204;p43"/>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5" name="Google Shape;5205;p43"/>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6" name="Google Shape;5206;p43"/>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7" name="Google Shape;5207;p43"/>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8" name="Google Shape;5208;p43"/>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9" name="Google Shape;5209;p43"/>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0" name="Google Shape;5210;p43"/>
          <p:cNvGrpSpPr/>
          <p:nvPr/>
        </p:nvGrpSpPr>
        <p:grpSpPr>
          <a:xfrm>
            <a:off x="2861741" y="-2606555"/>
            <a:ext cx="4165200" cy="4165200"/>
            <a:chOff x="-76209" y="-2988830"/>
            <a:chExt cx="4165200" cy="4165200"/>
          </a:xfrm>
        </p:grpSpPr>
        <p:sp>
          <p:nvSpPr>
            <p:cNvPr id="5211" name="Google Shape;5211;p43"/>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2" name="Google Shape;5212;p43"/>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3" name="Google Shape;5213;p43"/>
          <p:cNvGrpSpPr/>
          <p:nvPr/>
        </p:nvGrpSpPr>
        <p:grpSpPr>
          <a:xfrm>
            <a:off x="7640541" y="3259895"/>
            <a:ext cx="4165200" cy="4165200"/>
            <a:chOff x="7640541" y="3259895"/>
            <a:chExt cx="4165200" cy="4165200"/>
          </a:xfrm>
        </p:grpSpPr>
        <p:sp>
          <p:nvSpPr>
            <p:cNvPr id="5214" name="Google Shape;5214;p43"/>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5" name="Google Shape;5215;p43"/>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16" name="Google Shape;5216;p43"/>
          <p:cNvSpPr/>
          <p:nvPr/>
        </p:nvSpPr>
        <p:spPr>
          <a:xfrm rot="-8100269">
            <a:off x="3937125" y="41906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7" name="Google Shape;5217;p43"/>
          <p:cNvSpPr/>
          <p:nvPr/>
        </p:nvSpPr>
        <p:spPr>
          <a:xfrm rot="-8100269">
            <a:off x="-2800100" y="99484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18" name="Google Shape;5218;p43"/>
          <p:cNvGrpSpPr/>
          <p:nvPr/>
        </p:nvGrpSpPr>
        <p:grpSpPr>
          <a:xfrm>
            <a:off x="7981374" y="-905589"/>
            <a:ext cx="4165500" cy="4165500"/>
            <a:chOff x="7981374" y="-905589"/>
            <a:chExt cx="4165500" cy="4165500"/>
          </a:xfrm>
        </p:grpSpPr>
        <p:sp>
          <p:nvSpPr>
            <p:cNvPr id="5219" name="Google Shape;5219;p43"/>
            <p:cNvSpPr/>
            <p:nvPr/>
          </p:nvSpPr>
          <p:spPr>
            <a:xfrm rot="-2699752">
              <a:off x="8591397" y="-29556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0" name="Google Shape;5220;p43"/>
            <p:cNvSpPr/>
            <p:nvPr/>
          </p:nvSpPr>
          <p:spPr>
            <a:xfrm rot="-2700269">
              <a:off x="8707792"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21" name="Google Shape;5221;p43"/>
          <p:cNvSpPr txBox="1"/>
          <p:nvPr/>
        </p:nvSpPr>
        <p:spPr>
          <a:xfrm>
            <a:off x="720000" y="3434202"/>
            <a:ext cx="2974500" cy="615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 sz="1000" u="none" cap="none" strike="noStrike">
                <a:solidFill>
                  <a:schemeClr val="lt1"/>
                </a:solidFill>
                <a:latin typeface="Nunito"/>
                <a:ea typeface="Nunito"/>
                <a:cs typeface="Nunito"/>
                <a:sym typeface="Nunito"/>
              </a:rPr>
              <a:t>CREDITS: This presentation template was created by </a:t>
            </a:r>
            <a:r>
              <a:rPr b="1" i="0" lang="en" sz="1000" u="none" cap="none" strike="noStrike">
                <a:solidFill>
                  <a:schemeClr val="lt2"/>
                </a:solidFill>
                <a:uFill>
                  <a:noFill/>
                </a:uFill>
                <a:latin typeface="Nunito"/>
                <a:ea typeface="Nunito"/>
                <a:cs typeface="Nunito"/>
                <a:sym typeface="Nunito"/>
                <a:hlinkClick r:id="rId2">
                  <a:extLst>
                    <a:ext uri="{A12FA001-AC4F-418D-AE19-62706E023703}">
                      <ahyp:hlinkClr val="tx"/>
                    </a:ext>
                  </a:extLst>
                </a:hlinkClick>
              </a:rPr>
              <a:t>Slidesgo</a:t>
            </a:r>
            <a:r>
              <a:rPr b="0" i="0" lang="en" sz="1000" u="none" cap="none" strike="noStrike">
                <a:solidFill>
                  <a:schemeClr val="lt1"/>
                </a:solidFill>
                <a:latin typeface="Nunito"/>
                <a:ea typeface="Nunito"/>
                <a:cs typeface="Nunito"/>
                <a:sym typeface="Nunito"/>
              </a:rPr>
              <a:t>, and includes icons by </a:t>
            </a:r>
            <a:r>
              <a:rPr b="1" i="0" lang="en" sz="1000" u="none" cap="none" strike="noStrike">
                <a:solidFill>
                  <a:schemeClr val="lt2"/>
                </a:solidFill>
                <a:uFill>
                  <a:noFill/>
                </a:uFill>
                <a:latin typeface="Nunito"/>
                <a:ea typeface="Nunito"/>
                <a:cs typeface="Nunito"/>
                <a:sym typeface="Nunito"/>
                <a:hlinkClick r:id="rId3">
                  <a:extLst>
                    <a:ext uri="{A12FA001-AC4F-418D-AE19-62706E023703}">
                      <ahyp:hlinkClr val="tx"/>
                    </a:ext>
                  </a:extLst>
                </a:hlinkClick>
              </a:rPr>
              <a:t>Flaticon</a:t>
            </a:r>
            <a:r>
              <a:rPr b="1" i="0" lang="en" sz="1000" u="none" cap="none" strike="noStrike">
                <a:solidFill>
                  <a:schemeClr val="lt2"/>
                </a:solidFill>
                <a:latin typeface="Nunito"/>
                <a:ea typeface="Nunito"/>
                <a:cs typeface="Nunito"/>
                <a:sym typeface="Nunito"/>
              </a:rPr>
              <a:t> </a:t>
            </a:r>
            <a:r>
              <a:rPr b="0" i="0" lang="en" sz="1000" u="none" cap="none" strike="noStrike">
                <a:solidFill>
                  <a:schemeClr val="lt1"/>
                </a:solidFill>
                <a:latin typeface="Nunito"/>
                <a:ea typeface="Nunito"/>
                <a:cs typeface="Nunito"/>
                <a:sym typeface="Nunito"/>
              </a:rPr>
              <a:t>and infographics &amp; images by </a:t>
            </a:r>
            <a:r>
              <a:rPr b="1" i="0" lang="en" sz="1000" u="none" cap="none" strike="noStrike">
                <a:solidFill>
                  <a:schemeClr val="lt2"/>
                </a:solidFill>
                <a:uFill>
                  <a:noFill/>
                </a:uFill>
                <a:latin typeface="Nunito"/>
                <a:ea typeface="Nunito"/>
                <a:cs typeface="Nunito"/>
                <a:sym typeface="Nunito"/>
                <a:hlinkClick r:id="rId4">
                  <a:extLst>
                    <a:ext uri="{A12FA001-AC4F-418D-AE19-62706E023703}">
                      <ahyp:hlinkClr val="tx"/>
                    </a:ext>
                  </a:extLst>
                </a:hlinkClick>
              </a:rPr>
              <a:t>Freepik</a:t>
            </a:r>
            <a:endParaRPr b="1" i="0" sz="1000" u="none" cap="none" strike="noStrike">
              <a:solidFill>
                <a:schemeClr val="lt2"/>
              </a:solidFill>
              <a:latin typeface="Nunito"/>
              <a:ea typeface="Nunito"/>
              <a:cs typeface="Nunito"/>
              <a:sym typeface="Nunito"/>
            </a:endParaRPr>
          </a:p>
        </p:txBody>
      </p:sp>
      <p:sp>
        <p:nvSpPr>
          <p:cNvPr id="5222" name="Google Shape;5222;p43"/>
          <p:cNvSpPr txBox="1"/>
          <p:nvPr>
            <p:ph type="title"/>
          </p:nvPr>
        </p:nvSpPr>
        <p:spPr>
          <a:xfrm>
            <a:off x="713100" y="733025"/>
            <a:ext cx="3434700" cy="873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50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223" name="Google Shape;5223;p43"/>
          <p:cNvSpPr txBox="1"/>
          <p:nvPr>
            <p:ph idx="1" type="subTitle"/>
          </p:nvPr>
        </p:nvSpPr>
        <p:spPr>
          <a:xfrm>
            <a:off x="713100" y="1558650"/>
            <a:ext cx="3434700" cy="1426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224" name="Shape 5224"/>
        <p:cNvGrpSpPr/>
        <p:nvPr/>
      </p:nvGrpSpPr>
      <p:grpSpPr>
        <a:xfrm>
          <a:off x="0" y="0"/>
          <a:ext cx="0" cy="0"/>
          <a:chOff x="0" y="0"/>
          <a:chExt cx="0" cy="0"/>
        </a:xfrm>
      </p:grpSpPr>
      <p:grpSp>
        <p:nvGrpSpPr>
          <p:cNvPr id="5225" name="Google Shape;5225;p44"/>
          <p:cNvGrpSpPr/>
          <p:nvPr/>
        </p:nvGrpSpPr>
        <p:grpSpPr>
          <a:xfrm>
            <a:off x="-555332" y="8070"/>
            <a:ext cx="2361677" cy="1599616"/>
            <a:chOff x="1656293" y="1093079"/>
            <a:chExt cx="557894" cy="377865"/>
          </a:xfrm>
        </p:grpSpPr>
        <p:sp>
          <p:nvSpPr>
            <p:cNvPr id="5226" name="Google Shape;5226;p44"/>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7" name="Google Shape;5227;p44"/>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8" name="Google Shape;5228;p44"/>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9" name="Google Shape;5229;p44"/>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0" name="Google Shape;5230;p44"/>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1" name="Google Shape;5231;p44"/>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2" name="Google Shape;5232;p44"/>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3" name="Google Shape;5233;p44"/>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4" name="Google Shape;5234;p44"/>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5" name="Google Shape;5235;p44"/>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6" name="Google Shape;5236;p44"/>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7" name="Google Shape;5237;p44"/>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8" name="Google Shape;5238;p44"/>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9" name="Google Shape;5239;p44"/>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0" name="Google Shape;5240;p44"/>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1" name="Google Shape;5241;p44"/>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2" name="Google Shape;5242;p44"/>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3" name="Google Shape;5243;p44"/>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4" name="Google Shape;5244;p44"/>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5" name="Google Shape;5245;p44"/>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6" name="Google Shape;5246;p44"/>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7" name="Google Shape;5247;p44"/>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8" name="Google Shape;5248;p44"/>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9" name="Google Shape;5249;p44"/>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0" name="Google Shape;5250;p44"/>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1" name="Google Shape;5251;p44"/>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2" name="Google Shape;5252;p44"/>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3" name="Google Shape;5253;p44"/>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4" name="Google Shape;5254;p44"/>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5" name="Google Shape;5255;p44"/>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6" name="Google Shape;5256;p44"/>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7" name="Google Shape;5257;p44"/>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8" name="Google Shape;5258;p44"/>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9" name="Google Shape;5259;p44"/>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0" name="Google Shape;5260;p44"/>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1" name="Google Shape;5261;p44"/>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2" name="Google Shape;5262;p44"/>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3" name="Google Shape;5263;p44"/>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4" name="Google Shape;5264;p44"/>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5" name="Google Shape;5265;p44"/>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6" name="Google Shape;5266;p44"/>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7" name="Google Shape;5267;p44"/>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8" name="Google Shape;5268;p44"/>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9" name="Google Shape;5269;p44"/>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0" name="Google Shape;5270;p44"/>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1" name="Google Shape;5271;p44"/>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2" name="Google Shape;5272;p44"/>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3" name="Google Shape;5273;p44"/>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4" name="Google Shape;5274;p44"/>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5" name="Google Shape;5275;p44"/>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6" name="Google Shape;5276;p44"/>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7" name="Google Shape;5277;p44"/>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8" name="Google Shape;5278;p44"/>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9" name="Google Shape;5279;p44"/>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0" name="Google Shape;5280;p44"/>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1" name="Google Shape;5281;p44"/>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2" name="Google Shape;5282;p44"/>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3" name="Google Shape;5283;p44"/>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4" name="Google Shape;5284;p44"/>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5" name="Google Shape;5285;p44"/>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6" name="Google Shape;5286;p44"/>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7" name="Google Shape;5287;p44"/>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8" name="Google Shape;5288;p44"/>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9" name="Google Shape;5289;p44"/>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0" name="Google Shape;5290;p44"/>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1" name="Google Shape;5291;p44"/>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2" name="Google Shape;5292;p44"/>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3" name="Google Shape;5293;p44"/>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4" name="Google Shape;5294;p44"/>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5" name="Google Shape;5295;p44"/>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6" name="Google Shape;5296;p44"/>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7" name="Google Shape;5297;p44"/>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8" name="Google Shape;5298;p44"/>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9" name="Google Shape;5299;p44"/>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0" name="Google Shape;5300;p44"/>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1" name="Google Shape;5301;p44"/>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2" name="Google Shape;5302;p44"/>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3" name="Google Shape;5303;p44"/>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4" name="Google Shape;5304;p44"/>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5" name="Google Shape;5305;p44"/>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6" name="Google Shape;5306;p44"/>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7" name="Google Shape;5307;p44"/>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8" name="Google Shape;5308;p44"/>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9" name="Google Shape;5309;p44"/>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0" name="Google Shape;5310;p44"/>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1" name="Google Shape;5311;p44"/>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2" name="Google Shape;5312;p44"/>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3" name="Google Shape;5313;p44"/>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4" name="Google Shape;5314;p44"/>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5" name="Google Shape;5315;p44"/>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6" name="Google Shape;5316;p44"/>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7" name="Google Shape;5317;p44"/>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8" name="Google Shape;5318;p44"/>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9" name="Google Shape;5319;p44"/>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0" name="Google Shape;5320;p44"/>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1" name="Google Shape;5321;p44"/>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2" name="Google Shape;5322;p44"/>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3" name="Google Shape;5323;p44"/>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4" name="Google Shape;5324;p44"/>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5" name="Google Shape;5325;p44"/>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6" name="Google Shape;5326;p44"/>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7" name="Google Shape;5327;p44"/>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8" name="Google Shape;5328;p44"/>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9" name="Google Shape;5329;p44"/>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0" name="Google Shape;5330;p44"/>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1" name="Google Shape;5331;p44"/>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2" name="Google Shape;5332;p44"/>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3" name="Google Shape;5333;p44"/>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4" name="Google Shape;5334;p44"/>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5" name="Google Shape;5335;p44"/>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6" name="Google Shape;5336;p44"/>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7" name="Google Shape;5337;p44"/>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8" name="Google Shape;5338;p44"/>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9" name="Google Shape;5339;p44"/>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0" name="Google Shape;5340;p44"/>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1" name="Google Shape;5341;p44"/>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2" name="Google Shape;5342;p44"/>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3" name="Google Shape;5343;p44"/>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4" name="Google Shape;5344;p44"/>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5" name="Google Shape;5345;p44"/>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6" name="Google Shape;5346;p44"/>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7" name="Google Shape;5347;p44"/>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8" name="Google Shape;5348;p44"/>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9" name="Google Shape;5349;p44"/>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0" name="Google Shape;5350;p44"/>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1" name="Google Shape;5351;p44"/>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2" name="Google Shape;5352;p44"/>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3" name="Google Shape;5353;p44"/>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4" name="Google Shape;5354;p44"/>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5" name="Google Shape;5355;p44"/>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6" name="Google Shape;5356;p44"/>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7" name="Google Shape;5357;p44"/>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8" name="Google Shape;5358;p44"/>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9" name="Google Shape;5359;p44"/>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0" name="Google Shape;5360;p44"/>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1" name="Google Shape;5361;p44"/>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2" name="Google Shape;5362;p44"/>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3" name="Google Shape;5363;p44"/>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4" name="Google Shape;5364;p44"/>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5" name="Google Shape;5365;p44"/>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6" name="Google Shape;5366;p44"/>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7" name="Google Shape;5367;p44"/>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8" name="Google Shape;5368;p44"/>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9" name="Google Shape;5369;p44"/>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0" name="Google Shape;5370;p44"/>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1" name="Google Shape;5371;p44"/>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2" name="Google Shape;5372;p44"/>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3" name="Google Shape;5373;p44"/>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4" name="Google Shape;5374;p44"/>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5" name="Google Shape;5375;p44"/>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6" name="Google Shape;5376;p44"/>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7" name="Google Shape;5377;p44"/>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8" name="Google Shape;5378;p44"/>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9" name="Google Shape;5379;p44"/>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0" name="Google Shape;5380;p44"/>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1" name="Google Shape;5381;p44"/>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2" name="Google Shape;5382;p44"/>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3" name="Google Shape;5383;p44"/>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4" name="Google Shape;5384;p44"/>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5" name="Google Shape;5385;p44"/>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6" name="Google Shape;5386;p44"/>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7" name="Google Shape;5387;p44"/>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8" name="Google Shape;5388;p44"/>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9" name="Google Shape;5389;p44"/>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0" name="Google Shape;5390;p44"/>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1" name="Google Shape;5391;p44"/>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2" name="Google Shape;5392;p44"/>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3" name="Google Shape;5393;p44"/>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4" name="Google Shape;5394;p44"/>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5" name="Google Shape;5395;p44"/>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6" name="Google Shape;5396;p44"/>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7" name="Google Shape;5397;p44"/>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8" name="Google Shape;5398;p44"/>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9" name="Google Shape;5399;p44"/>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0" name="Google Shape;5400;p44"/>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1" name="Google Shape;5401;p44"/>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2" name="Google Shape;5402;p44"/>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3" name="Google Shape;5403;p44"/>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4" name="Google Shape;5404;p44"/>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5" name="Google Shape;5405;p44"/>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6" name="Google Shape;5406;p44"/>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7" name="Google Shape;5407;p44"/>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8" name="Google Shape;5408;p44"/>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9" name="Google Shape;5409;p44"/>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0" name="Google Shape;5410;p44"/>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1" name="Google Shape;5411;p44"/>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2" name="Google Shape;5412;p44"/>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3" name="Google Shape;5413;p44"/>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4" name="Google Shape;5414;p44"/>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5" name="Google Shape;5415;p44"/>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6" name="Google Shape;5416;p44"/>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7" name="Google Shape;5417;p44"/>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8" name="Google Shape;5418;p44"/>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9" name="Google Shape;5419;p44"/>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0" name="Google Shape;5420;p44"/>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1" name="Google Shape;5421;p44"/>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2" name="Google Shape;5422;p44"/>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3" name="Google Shape;5423;p44"/>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4" name="Google Shape;5424;p44"/>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5" name="Google Shape;5425;p44"/>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6" name="Google Shape;5426;p44"/>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7" name="Google Shape;5427;p44"/>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8" name="Google Shape;5428;p44"/>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9" name="Google Shape;5429;p44"/>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0" name="Google Shape;5430;p44"/>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1" name="Google Shape;5431;p44"/>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2" name="Google Shape;5432;p44"/>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3" name="Google Shape;5433;p44"/>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4" name="Google Shape;5434;p44"/>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5" name="Google Shape;5435;p44"/>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6" name="Google Shape;5436;p44"/>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7" name="Google Shape;5437;p44"/>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8" name="Google Shape;5438;p44"/>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9" name="Google Shape;5439;p44"/>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0" name="Google Shape;5440;p44"/>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1" name="Google Shape;5441;p44"/>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2" name="Google Shape;5442;p44"/>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3" name="Google Shape;5443;p44"/>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4" name="Google Shape;5444;p44"/>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45" name="Google Shape;5445;p44"/>
          <p:cNvGrpSpPr/>
          <p:nvPr/>
        </p:nvGrpSpPr>
        <p:grpSpPr>
          <a:xfrm rot="10800000">
            <a:off x="7724255" y="3543887"/>
            <a:ext cx="2361677" cy="1599616"/>
            <a:chOff x="1656293" y="1093079"/>
            <a:chExt cx="557894" cy="377865"/>
          </a:xfrm>
        </p:grpSpPr>
        <p:sp>
          <p:nvSpPr>
            <p:cNvPr id="5446" name="Google Shape;5446;p44"/>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7" name="Google Shape;5447;p44"/>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8" name="Google Shape;5448;p44"/>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9" name="Google Shape;5449;p44"/>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0" name="Google Shape;5450;p44"/>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1" name="Google Shape;5451;p44"/>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2" name="Google Shape;5452;p44"/>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3" name="Google Shape;5453;p44"/>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4" name="Google Shape;5454;p44"/>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5" name="Google Shape;5455;p44"/>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6" name="Google Shape;5456;p44"/>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7" name="Google Shape;5457;p44"/>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8" name="Google Shape;5458;p44"/>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9" name="Google Shape;5459;p44"/>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0" name="Google Shape;5460;p44"/>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1" name="Google Shape;5461;p44"/>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2" name="Google Shape;5462;p44"/>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3" name="Google Shape;5463;p44"/>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4" name="Google Shape;5464;p44"/>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5" name="Google Shape;5465;p44"/>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6" name="Google Shape;5466;p44"/>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7" name="Google Shape;5467;p44"/>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8" name="Google Shape;5468;p44"/>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9" name="Google Shape;5469;p44"/>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0" name="Google Shape;5470;p44"/>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1" name="Google Shape;5471;p44"/>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2" name="Google Shape;5472;p44"/>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3" name="Google Shape;5473;p44"/>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4" name="Google Shape;5474;p44"/>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5" name="Google Shape;5475;p44"/>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6" name="Google Shape;5476;p44"/>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7" name="Google Shape;5477;p44"/>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8" name="Google Shape;5478;p44"/>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9" name="Google Shape;5479;p44"/>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0" name="Google Shape;5480;p44"/>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1" name="Google Shape;5481;p44"/>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2" name="Google Shape;5482;p44"/>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3" name="Google Shape;5483;p44"/>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4" name="Google Shape;5484;p44"/>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5" name="Google Shape;5485;p44"/>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6" name="Google Shape;5486;p44"/>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7" name="Google Shape;5487;p44"/>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8" name="Google Shape;5488;p44"/>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9" name="Google Shape;5489;p44"/>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0" name="Google Shape;5490;p44"/>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1" name="Google Shape;5491;p44"/>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2" name="Google Shape;5492;p44"/>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3" name="Google Shape;5493;p44"/>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4" name="Google Shape;5494;p44"/>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5" name="Google Shape;5495;p44"/>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6" name="Google Shape;5496;p44"/>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7" name="Google Shape;5497;p44"/>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8" name="Google Shape;5498;p44"/>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9" name="Google Shape;5499;p44"/>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0" name="Google Shape;5500;p44"/>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1" name="Google Shape;5501;p44"/>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2" name="Google Shape;5502;p44"/>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3" name="Google Shape;5503;p44"/>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4" name="Google Shape;5504;p44"/>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5" name="Google Shape;5505;p44"/>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6" name="Google Shape;5506;p44"/>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7" name="Google Shape;5507;p44"/>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8" name="Google Shape;5508;p44"/>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9" name="Google Shape;5509;p44"/>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0" name="Google Shape;5510;p44"/>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1" name="Google Shape;5511;p44"/>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2" name="Google Shape;5512;p44"/>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3" name="Google Shape;5513;p44"/>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4" name="Google Shape;5514;p44"/>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5" name="Google Shape;5515;p44"/>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6" name="Google Shape;5516;p44"/>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7" name="Google Shape;5517;p44"/>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8" name="Google Shape;5518;p44"/>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9" name="Google Shape;5519;p44"/>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0" name="Google Shape;5520;p44"/>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1" name="Google Shape;5521;p44"/>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2" name="Google Shape;5522;p44"/>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3" name="Google Shape;5523;p44"/>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4" name="Google Shape;5524;p44"/>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5" name="Google Shape;5525;p44"/>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6" name="Google Shape;5526;p44"/>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7" name="Google Shape;5527;p44"/>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8" name="Google Shape;5528;p44"/>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9" name="Google Shape;5529;p44"/>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0" name="Google Shape;5530;p44"/>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1" name="Google Shape;5531;p44"/>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2" name="Google Shape;5532;p44"/>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3" name="Google Shape;5533;p44"/>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4" name="Google Shape;5534;p44"/>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5" name="Google Shape;5535;p44"/>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6" name="Google Shape;5536;p44"/>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7" name="Google Shape;5537;p44"/>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8" name="Google Shape;5538;p44"/>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9" name="Google Shape;5539;p44"/>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0" name="Google Shape;5540;p44"/>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1" name="Google Shape;5541;p44"/>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2" name="Google Shape;5542;p44"/>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3" name="Google Shape;5543;p44"/>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4" name="Google Shape;5544;p44"/>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5" name="Google Shape;5545;p44"/>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6" name="Google Shape;5546;p44"/>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7" name="Google Shape;5547;p44"/>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8" name="Google Shape;5548;p44"/>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9" name="Google Shape;5549;p44"/>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0" name="Google Shape;5550;p44"/>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1" name="Google Shape;5551;p44"/>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2" name="Google Shape;5552;p44"/>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3" name="Google Shape;5553;p44"/>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4" name="Google Shape;5554;p44"/>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5" name="Google Shape;5555;p44"/>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6" name="Google Shape;5556;p44"/>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7" name="Google Shape;5557;p44"/>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8" name="Google Shape;5558;p44"/>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9" name="Google Shape;5559;p44"/>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0" name="Google Shape;5560;p44"/>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1" name="Google Shape;5561;p44"/>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2" name="Google Shape;5562;p44"/>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3" name="Google Shape;5563;p44"/>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4" name="Google Shape;5564;p44"/>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5" name="Google Shape;5565;p44"/>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6" name="Google Shape;5566;p44"/>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7" name="Google Shape;5567;p44"/>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8" name="Google Shape;5568;p44"/>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9" name="Google Shape;5569;p44"/>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0" name="Google Shape;5570;p44"/>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1" name="Google Shape;5571;p44"/>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2" name="Google Shape;5572;p44"/>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3" name="Google Shape;5573;p44"/>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4" name="Google Shape;5574;p44"/>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5" name="Google Shape;5575;p44"/>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6" name="Google Shape;5576;p44"/>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7" name="Google Shape;5577;p44"/>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8" name="Google Shape;5578;p44"/>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9" name="Google Shape;5579;p44"/>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0" name="Google Shape;5580;p44"/>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1" name="Google Shape;5581;p44"/>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2" name="Google Shape;5582;p44"/>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3" name="Google Shape;5583;p44"/>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4" name="Google Shape;5584;p44"/>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5" name="Google Shape;5585;p44"/>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6" name="Google Shape;5586;p44"/>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7" name="Google Shape;5587;p44"/>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8" name="Google Shape;5588;p44"/>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9" name="Google Shape;5589;p44"/>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0" name="Google Shape;5590;p44"/>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1" name="Google Shape;5591;p44"/>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2" name="Google Shape;5592;p44"/>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3" name="Google Shape;5593;p44"/>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4" name="Google Shape;5594;p44"/>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5" name="Google Shape;5595;p44"/>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6" name="Google Shape;5596;p44"/>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7" name="Google Shape;5597;p44"/>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8" name="Google Shape;5598;p44"/>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9" name="Google Shape;5599;p44"/>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0" name="Google Shape;5600;p44"/>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1" name="Google Shape;5601;p44"/>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2" name="Google Shape;5602;p44"/>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3" name="Google Shape;5603;p44"/>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4" name="Google Shape;5604;p44"/>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5" name="Google Shape;5605;p44"/>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6" name="Google Shape;5606;p44"/>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7" name="Google Shape;5607;p44"/>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8" name="Google Shape;5608;p44"/>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9" name="Google Shape;5609;p44"/>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0" name="Google Shape;5610;p44"/>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1" name="Google Shape;5611;p44"/>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2" name="Google Shape;5612;p44"/>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3" name="Google Shape;5613;p44"/>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4" name="Google Shape;5614;p44"/>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5" name="Google Shape;5615;p44"/>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6" name="Google Shape;5616;p44"/>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7" name="Google Shape;5617;p44"/>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8" name="Google Shape;5618;p44"/>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9" name="Google Shape;5619;p44"/>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0" name="Google Shape;5620;p44"/>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1" name="Google Shape;5621;p44"/>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2" name="Google Shape;5622;p44"/>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3" name="Google Shape;5623;p44"/>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4" name="Google Shape;5624;p44"/>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5" name="Google Shape;5625;p44"/>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6" name="Google Shape;5626;p44"/>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7" name="Google Shape;5627;p44"/>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8" name="Google Shape;5628;p44"/>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9" name="Google Shape;5629;p44"/>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0" name="Google Shape;5630;p44"/>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1" name="Google Shape;5631;p44"/>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2" name="Google Shape;5632;p44"/>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3" name="Google Shape;5633;p44"/>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4" name="Google Shape;5634;p44"/>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5" name="Google Shape;5635;p44"/>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6" name="Google Shape;5636;p44"/>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7" name="Google Shape;5637;p44"/>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8" name="Google Shape;5638;p44"/>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9" name="Google Shape;5639;p44"/>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0" name="Google Shape;5640;p44"/>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1" name="Google Shape;5641;p44"/>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2" name="Google Shape;5642;p44"/>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3" name="Google Shape;5643;p44"/>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4" name="Google Shape;5644;p44"/>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5" name="Google Shape;5645;p44"/>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6" name="Google Shape;5646;p44"/>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7" name="Google Shape;5647;p44"/>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8" name="Google Shape;5648;p44"/>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9" name="Google Shape;5649;p44"/>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0" name="Google Shape;5650;p44"/>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1" name="Google Shape;5651;p44"/>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2" name="Google Shape;5652;p44"/>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3" name="Google Shape;5653;p44"/>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4" name="Google Shape;5654;p44"/>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5" name="Google Shape;5655;p44"/>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6" name="Google Shape;5656;p44"/>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7" name="Google Shape;5657;p44"/>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8" name="Google Shape;5658;p44"/>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9" name="Google Shape;5659;p44"/>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0" name="Google Shape;5660;p44"/>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1" name="Google Shape;5661;p44"/>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2" name="Google Shape;5662;p44"/>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3" name="Google Shape;5663;p44"/>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4" name="Google Shape;5664;p44"/>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65" name="Google Shape;5665;p44"/>
          <p:cNvGrpSpPr/>
          <p:nvPr/>
        </p:nvGrpSpPr>
        <p:grpSpPr>
          <a:xfrm>
            <a:off x="-2318559" y="3266582"/>
            <a:ext cx="4165200" cy="4165200"/>
            <a:chOff x="-2318559" y="3266582"/>
            <a:chExt cx="4165200" cy="4165200"/>
          </a:xfrm>
        </p:grpSpPr>
        <p:sp>
          <p:nvSpPr>
            <p:cNvPr id="5666" name="Google Shape;5666;p44"/>
            <p:cNvSpPr/>
            <p:nvPr/>
          </p:nvSpPr>
          <p:spPr>
            <a:xfrm rot="-8099505">
              <a:off x="-1708580" y="387656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7" name="Google Shape;5667;p44"/>
            <p:cNvSpPr/>
            <p:nvPr/>
          </p:nvSpPr>
          <p:spPr>
            <a:xfrm rot="-8100269">
              <a:off x="-1592800" y="39919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68" name="Google Shape;5668;p44"/>
          <p:cNvSpPr/>
          <p:nvPr/>
        </p:nvSpPr>
        <p:spPr>
          <a:xfrm rot="-8100269">
            <a:off x="2051200" y="492653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9" name="Google Shape;5669;p44"/>
          <p:cNvSpPr/>
          <p:nvPr/>
        </p:nvSpPr>
        <p:spPr>
          <a:xfrm rot="-8100269">
            <a:off x="4663250" y="533823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70" name="Google Shape;5670;p44"/>
          <p:cNvGrpSpPr/>
          <p:nvPr/>
        </p:nvGrpSpPr>
        <p:grpSpPr>
          <a:xfrm>
            <a:off x="7414816" y="-1690555"/>
            <a:ext cx="4165200" cy="4165200"/>
            <a:chOff x="7414816" y="-1690555"/>
            <a:chExt cx="4165200" cy="4165200"/>
          </a:xfrm>
        </p:grpSpPr>
        <p:sp>
          <p:nvSpPr>
            <p:cNvPr id="5671" name="Google Shape;5671;p44"/>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2" name="Google Shape;5672;p44"/>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73" name="Google Shape;5673;p44"/>
            <p:cNvGrpSpPr/>
            <p:nvPr/>
          </p:nvGrpSpPr>
          <p:grpSpPr>
            <a:xfrm rot="8100000">
              <a:off x="8252250" y="205903"/>
              <a:ext cx="80699" cy="1028253"/>
              <a:chOff x="672750" y="616375"/>
              <a:chExt cx="80700" cy="1028263"/>
            </a:xfrm>
          </p:grpSpPr>
          <p:sp>
            <p:nvSpPr>
              <p:cNvPr id="5674" name="Google Shape;5674;p44"/>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5" name="Google Shape;5675;p44"/>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6" name="Google Shape;5676;p44"/>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7" name="Google Shape;5677;p44"/>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678" name="Shape 5678"/>
        <p:cNvGrpSpPr/>
        <p:nvPr/>
      </p:nvGrpSpPr>
      <p:grpSpPr>
        <a:xfrm>
          <a:off x="0" y="0"/>
          <a:ext cx="0" cy="0"/>
          <a:chOff x="0" y="0"/>
          <a:chExt cx="0" cy="0"/>
        </a:xfrm>
      </p:grpSpPr>
      <p:grpSp>
        <p:nvGrpSpPr>
          <p:cNvPr id="5679" name="Google Shape;5679;p45"/>
          <p:cNvGrpSpPr/>
          <p:nvPr/>
        </p:nvGrpSpPr>
        <p:grpSpPr>
          <a:xfrm>
            <a:off x="-1637734" y="-3203455"/>
            <a:ext cx="4165200" cy="4165200"/>
            <a:chOff x="-76209" y="-2988830"/>
            <a:chExt cx="4165200" cy="4165200"/>
          </a:xfrm>
        </p:grpSpPr>
        <p:sp>
          <p:nvSpPr>
            <p:cNvPr id="5680" name="Google Shape;5680;p45"/>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1" name="Google Shape;5681;p45"/>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82" name="Google Shape;5682;p45"/>
          <p:cNvGrpSpPr/>
          <p:nvPr/>
        </p:nvGrpSpPr>
        <p:grpSpPr>
          <a:xfrm>
            <a:off x="7758941" y="3363495"/>
            <a:ext cx="4165200" cy="4165200"/>
            <a:chOff x="7640541" y="3259895"/>
            <a:chExt cx="4165200" cy="4165200"/>
          </a:xfrm>
        </p:grpSpPr>
        <p:sp>
          <p:nvSpPr>
            <p:cNvPr id="5683" name="Google Shape;5683;p45"/>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4" name="Google Shape;5684;p45"/>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5" name="Google Shape;5685;p45"/>
          <p:cNvSpPr/>
          <p:nvPr/>
        </p:nvSpPr>
        <p:spPr>
          <a:xfrm rot="-8100269">
            <a:off x="4792075" y="528192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6" name="Google Shape;5686;p45"/>
          <p:cNvSpPr/>
          <p:nvPr/>
        </p:nvSpPr>
        <p:spPr>
          <a:xfrm rot="-8100269">
            <a:off x="-2784275" y="2200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87" name="Google Shape;5687;p45"/>
          <p:cNvGrpSpPr/>
          <p:nvPr/>
        </p:nvGrpSpPr>
        <p:grpSpPr>
          <a:xfrm flipH="1">
            <a:off x="7660456" y="8122"/>
            <a:ext cx="2376852" cy="1599616"/>
            <a:chOff x="1656293" y="1093079"/>
            <a:chExt cx="557894" cy="377865"/>
          </a:xfrm>
        </p:grpSpPr>
        <p:sp>
          <p:nvSpPr>
            <p:cNvPr id="5688" name="Google Shape;5688;p45"/>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9" name="Google Shape;5689;p45"/>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0" name="Google Shape;5690;p45"/>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1" name="Google Shape;5691;p45"/>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2" name="Google Shape;5692;p45"/>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3" name="Google Shape;5693;p45"/>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4" name="Google Shape;5694;p45"/>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5" name="Google Shape;5695;p45"/>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6" name="Google Shape;5696;p45"/>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7" name="Google Shape;5697;p45"/>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8" name="Google Shape;5698;p45"/>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9" name="Google Shape;5699;p45"/>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0" name="Google Shape;5700;p45"/>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1" name="Google Shape;5701;p45"/>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2" name="Google Shape;5702;p45"/>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3" name="Google Shape;5703;p45"/>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4" name="Google Shape;5704;p45"/>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5" name="Google Shape;5705;p45"/>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6" name="Google Shape;5706;p45"/>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7" name="Google Shape;5707;p45"/>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8" name="Google Shape;5708;p45"/>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9" name="Google Shape;5709;p45"/>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0" name="Google Shape;5710;p45"/>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1" name="Google Shape;5711;p45"/>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2" name="Google Shape;5712;p45"/>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3" name="Google Shape;5713;p45"/>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4" name="Google Shape;5714;p45"/>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5" name="Google Shape;5715;p45"/>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6" name="Google Shape;5716;p45"/>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7" name="Google Shape;5717;p45"/>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8" name="Google Shape;5718;p45"/>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9" name="Google Shape;5719;p45"/>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0" name="Google Shape;5720;p45"/>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1" name="Google Shape;5721;p45"/>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2" name="Google Shape;5722;p45"/>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3" name="Google Shape;5723;p45"/>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4" name="Google Shape;5724;p45"/>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5" name="Google Shape;5725;p45"/>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6" name="Google Shape;5726;p45"/>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7" name="Google Shape;5727;p45"/>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8" name="Google Shape;5728;p45"/>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9" name="Google Shape;5729;p45"/>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0" name="Google Shape;5730;p45"/>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1" name="Google Shape;5731;p45"/>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2" name="Google Shape;5732;p45"/>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3" name="Google Shape;5733;p45"/>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4" name="Google Shape;5734;p45"/>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5" name="Google Shape;5735;p45"/>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6" name="Google Shape;5736;p45"/>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7" name="Google Shape;5737;p45"/>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8" name="Google Shape;5738;p45"/>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9" name="Google Shape;5739;p45"/>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0" name="Google Shape;5740;p45"/>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1" name="Google Shape;5741;p45"/>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2" name="Google Shape;5742;p45"/>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3" name="Google Shape;5743;p45"/>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4" name="Google Shape;5744;p45"/>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5" name="Google Shape;5745;p45"/>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6" name="Google Shape;5746;p45"/>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7" name="Google Shape;5747;p45"/>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8" name="Google Shape;5748;p45"/>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9" name="Google Shape;5749;p45"/>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0" name="Google Shape;5750;p45"/>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1" name="Google Shape;5751;p45"/>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2" name="Google Shape;5752;p45"/>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3" name="Google Shape;5753;p45"/>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4" name="Google Shape;5754;p45"/>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5" name="Google Shape;5755;p45"/>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6" name="Google Shape;5756;p45"/>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7" name="Google Shape;5757;p45"/>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8" name="Google Shape;5758;p45"/>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9" name="Google Shape;5759;p45"/>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0" name="Google Shape;5760;p45"/>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1" name="Google Shape;5761;p45"/>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2" name="Google Shape;5762;p45"/>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3" name="Google Shape;5763;p45"/>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4" name="Google Shape;5764;p45"/>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5" name="Google Shape;5765;p45"/>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6" name="Google Shape;5766;p45"/>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7" name="Google Shape;5767;p45"/>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8" name="Google Shape;5768;p45"/>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9" name="Google Shape;5769;p45"/>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0" name="Google Shape;5770;p45"/>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1" name="Google Shape;5771;p45"/>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2" name="Google Shape;5772;p45"/>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3" name="Google Shape;5773;p45"/>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4" name="Google Shape;5774;p45"/>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5" name="Google Shape;5775;p45"/>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6" name="Google Shape;5776;p45"/>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7" name="Google Shape;5777;p45"/>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8" name="Google Shape;5778;p45"/>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9" name="Google Shape;5779;p45"/>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0" name="Google Shape;5780;p45"/>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1" name="Google Shape;5781;p45"/>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2" name="Google Shape;5782;p45"/>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3" name="Google Shape;5783;p45"/>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4" name="Google Shape;5784;p45"/>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5" name="Google Shape;5785;p45"/>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6" name="Google Shape;5786;p45"/>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7" name="Google Shape;5787;p45"/>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8" name="Google Shape;5788;p45"/>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9" name="Google Shape;5789;p45"/>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0" name="Google Shape;5790;p45"/>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1" name="Google Shape;5791;p45"/>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2" name="Google Shape;5792;p45"/>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3" name="Google Shape;5793;p45"/>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4" name="Google Shape;5794;p45"/>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5" name="Google Shape;5795;p45"/>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6" name="Google Shape;5796;p45"/>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7" name="Google Shape;5797;p45"/>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8" name="Google Shape;5798;p45"/>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9" name="Google Shape;5799;p45"/>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0" name="Google Shape;5800;p45"/>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1" name="Google Shape;5801;p45"/>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2" name="Google Shape;5802;p45"/>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3" name="Google Shape;5803;p45"/>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4" name="Google Shape;5804;p45"/>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5" name="Google Shape;5805;p45"/>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6" name="Google Shape;5806;p45"/>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7" name="Google Shape;5807;p45"/>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8" name="Google Shape;5808;p45"/>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9" name="Google Shape;5809;p45"/>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0" name="Google Shape;5810;p45"/>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1" name="Google Shape;5811;p45"/>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2" name="Google Shape;5812;p45"/>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3" name="Google Shape;5813;p45"/>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4" name="Google Shape;5814;p45"/>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5" name="Google Shape;5815;p45"/>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6" name="Google Shape;5816;p45"/>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7" name="Google Shape;5817;p45"/>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8" name="Google Shape;5818;p45"/>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9" name="Google Shape;5819;p45"/>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0" name="Google Shape;5820;p45"/>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1" name="Google Shape;5821;p45"/>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2" name="Google Shape;5822;p45"/>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3" name="Google Shape;5823;p45"/>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4" name="Google Shape;5824;p45"/>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5" name="Google Shape;5825;p45"/>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6" name="Google Shape;5826;p45"/>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7" name="Google Shape;5827;p45"/>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8" name="Google Shape;5828;p45"/>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9" name="Google Shape;5829;p45"/>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0" name="Google Shape;5830;p45"/>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1" name="Google Shape;5831;p45"/>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2" name="Google Shape;5832;p45"/>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3" name="Google Shape;5833;p45"/>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4" name="Google Shape;5834;p45"/>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5" name="Google Shape;5835;p45"/>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6" name="Google Shape;5836;p45"/>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7" name="Google Shape;5837;p45"/>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8" name="Google Shape;5838;p45"/>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9" name="Google Shape;5839;p45"/>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0" name="Google Shape;5840;p45"/>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1" name="Google Shape;5841;p45"/>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2" name="Google Shape;5842;p45"/>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3" name="Google Shape;5843;p45"/>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4" name="Google Shape;5844;p45"/>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5" name="Google Shape;5845;p45"/>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6" name="Google Shape;5846;p45"/>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7" name="Google Shape;5847;p45"/>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8" name="Google Shape;5848;p45"/>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9" name="Google Shape;5849;p45"/>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0" name="Google Shape;5850;p45"/>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1" name="Google Shape;5851;p45"/>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2" name="Google Shape;5852;p45"/>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3" name="Google Shape;5853;p45"/>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4" name="Google Shape;5854;p45"/>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5" name="Google Shape;5855;p45"/>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6" name="Google Shape;5856;p45"/>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7" name="Google Shape;5857;p45"/>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8" name="Google Shape;5858;p45"/>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9" name="Google Shape;5859;p45"/>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0" name="Google Shape;5860;p45"/>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1" name="Google Shape;5861;p45"/>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2" name="Google Shape;5862;p45"/>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3" name="Google Shape;5863;p45"/>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4" name="Google Shape;5864;p45"/>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5" name="Google Shape;5865;p45"/>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6" name="Google Shape;5866;p45"/>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7" name="Google Shape;5867;p45"/>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8" name="Google Shape;5868;p45"/>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9" name="Google Shape;5869;p45"/>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0" name="Google Shape;5870;p45"/>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1" name="Google Shape;5871;p45"/>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2" name="Google Shape;5872;p45"/>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3" name="Google Shape;5873;p45"/>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4" name="Google Shape;5874;p45"/>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5" name="Google Shape;5875;p45"/>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6" name="Google Shape;5876;p45"/>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7" name="Google Shape;5877;p45"/>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8" name="Google Shape;5878;p45"/>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9" name="Google Shape;5879;p45"/>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0" name="Google Shape;5880;p45"/>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1" name="Google Shape;5881;p45"/>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2" name="Google Shape;5882;p45"/>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3" name="Google Shape;5883;p45"/>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4" name="Google Shape;5884;p45"/>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5" name="Google Shape;5885;p45"/>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6" name="Google Shape;5886;p45"/>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7" name="Google Shape;5887;p45"/>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8" name="Google Shape;5888;p45"/>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9" name="Google Shape;5889;p45"/>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0" name="Google Shape;5890;p45"/>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1" name="Google Shape;5891;p45"/>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2" name="Google Shape;5892;p45"/>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3" name="Google Shape;5893;p45"/>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4" name="Google Shape;5894;p45"/>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5" name="Google Shape;5895;p45"/>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6" name="Google Shape;5896;p45"/>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7" name="Google Shape;5897;p45"/>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8" name="Google Shape;5898;p45"/>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9" name="Google Shape;5899;p45"/>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0" name="Google Shape;5900;p45"/>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1" name="Google Shape;5901;p45"/>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2" name="Google Shape;5902;p45"/>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3" name="Google Shape;5903;p45"/>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4" name="Google Shape;5904;p45"/>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5" name="Google Shape;5905;p45"/>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6" name="Google Shape;5906;p45"/>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5907" name="Shape 5907"/>
        <p:cNvGrpSpPr/>
        <p:nvPr/>
      </p:nvGrpSpPr>
      <p:grpSpPr>
        <a:xfrm>
          <a:off x="0" y="0"/>
          <a:ext cx="0" cy="0"/>
          <a:chOff x="0" y="0"/>
          <a:chExt cx="0" cy="0"/>
        </a:xfrm>
      </p:grpSpPr>
      <p:grpSp>
        <p:nvGrpSpPr>
          <p:cNvPr id="5908" name="Google Shape;5908;p46"/>
          <p:cNvGrpSpPr/>
          <p:nvPr/>
        </p:nvGrpSpPr>
        <p:grpSpPr>
          <a:xfrm>
            <a:off x="-76209" y="-2988830"/>
            <a:ext cx="4165200" cy="4165200"/>
            <a:chOff x="-76209" y="-2988830"/>
            <a:chExt cx="4165200" cy="4165200"/>
          </a:xfrm>
        </p:grpSpPr>
        <p:sp>
          <p:nvSpPr>
            <p:cNvPr id="5909" name="Google Shape;5909;p46"/>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0" name="Google Shape;5910;p46"/>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11" name="Google Shape;5911;p46"/>
          <p:cNvGrpSpPr/>
          <p:nvPr/>
        </p:nvGrpSpPr>
        <p:grpSpPr>
          <a:xfrm>
            <a:off x="7640541" y="3259895"/>
            <a:ext cx="4165200" cy="4165200"/>
            <a:chOff x="7640541" y="3259895"/>
            <a:chExt cx="4165200" cy="4165200"/>
          </a:xfrm>
        </p:grpSpPr>
        <p:sp>
          <p:nvSpPr>
            <p:cNvPr id="5912" name="Google Shape;5912;p46"/>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3" name="Google Shape;5913;p46"/>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14" name="Google Shape;5914;p46"/>
          <p:cNvSpPr/>
          <p:nvPr/>
        </p:nvSpPr>
        <p:spPr>
          <a:xfrm rot="-8100269">
            <a:off x="3112100" y="49636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5" name="Google Shape;5915;p46"/>
          <p:cNvSpPr/>
          <p:nvPr/>
        </p:nvSpPr>
        <p:spPr>
          <a:xfrm rot="-8100269">
            <a:off x="-2562250"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16" name="Google Shape;5916;p46"/>
          <p:cNvGrpSpPr/>
          <p:nvPr/>
        </p:nvGrpSpPr>
        <p:grpSpPr>
          <a:xfrm flipH="1">
            <a:off x="7026956" y="8122"/>
            <a:ext cx="2376852" cy="1599616"/>
            <a:chOff x="1656293" y="1093079"/>
            <a:chExt cx="557894" cy="377865"/>
          </a:xfrm>
        </p:grpSpPr>
        <p:sp>
          <p:nvSpPr>
            <p:cNvPr id="5917" name="Google Shape;5917;p46"/>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8" name="Google Shape;5918;p46"/>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9" name="Google Shape;5919;p46"/>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0" name="Google Shape;5920;p46"/>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1" name="Google Shape;5921;p46"/>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2" name="Google Shape;5922;p46"/>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3" name="Google Shape;5923;p46"/>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4" name="Google Shape;5924;p46"/>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5" name="Google Shape;5925;p46"/>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6" name="Google Shape;5926;p46"/>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7" name="Google Shape;5927;p46"/>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8" name="Google Shape;5928;p46"/>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9" name="Google Shape;5929;p46"/>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0" name="Google Shape;5930;p46"/>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1" name="Google Shape;5931;p46"/>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2" name="Google Shape;5932;p46"/>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3" name="Google Shape;5933;p46"/>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4" name="Google Shape;5934;p46"/>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5" name="Google Shape;5935;p46"/>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6" name="Google Shape;5936;p46"/>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7" name="Google Shape;5937;p46"/>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8" name="Google Shape;5938;p46"/>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9" name="Google Shape;5939;p46"/>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0" name="Google Shape;5940;p46"/>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1" name="Google Shape;5941;p46"/>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2" name="Google Shape;5942;p46"/>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3" name="Google Shape;5943;p46"/>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4" name="Google Shape;5944;p46"/>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5" name="Google Shape;5945;p46"/>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6" name="Google Shape;5946;p46"/>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7" name="Google Shape;5947;p46"/>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8" name="Google Shape;5948;p46"/>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9" name="Google Shape;5949;p46"/>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0" name="Google Shape;5950;p46"/>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1" name="Google Shape;5951;p46"/>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2" name="Google Shape;5952;p46"/>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3" name="Google Shape;5953;p46"/>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4" name="Google Shape;5954;p46"/>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5" name="Google Shape;5955;p46"/>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6" name="Google Shape;5956;p46"/>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7" name="Google Shape;5957;p46"/>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8" name="Google Shape;5958;p46"/>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9" name="Google Shape;5959;p46"/>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0" name="Google Shape;5960;p46"/>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1" name="Google Shape;5961;p46"/>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2" name="Google Shape;5962;p46"/>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3" name="Google Shape;5963;p46"/>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4" name="Google Shape;5964;p46"/>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5" name="Google Shape;5965;p46"/>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6" name="Google Shape;5966;p46"/>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7" name="Google Shape;5967;p46"/>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8" name="Google Shape;5968;p46"/>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9" name="Google Shape;5969;p46"/>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0" name="Google Shape;5970;p46"/>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1" name="Google Shape;5971;p46"/>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2" name="Google Shape;5972;p46"/>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3" name="Google Shape;5973;p46"/>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4" name="Google Shape;5974;p46"/>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5" name="Google Shape;5975;p46"/>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6" name="Google Shape;5976;p46"/>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7" name="Google Shape;5977;p46"/>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8" name="Google Shape;5978;p46"/>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9" name="Google Shape;5979;p46"/>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0" name="Google Shape;5980;p46"/>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1" name="Google Shape;5981;p46"/>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2" name="Google Shape;5982;p46"/>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3" name="Google Shape;5983;p46"/>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4" name="Google Shape;5984;p46"/>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5" name="Google Shape;5985;p46"/>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6" name="Google Shape;5986;p46"/>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7" name="Google Shape;5987;p46"/>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8" name="Google Shape;5988;p46"/>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9" name="Google Shape;5989;p46"/>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0" name="Google Shape;5990;p46"/>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1" name="Google Shape;5991;p46"/>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2" name="Google Shape;5992;p46"/>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3" name="Google Shape;5993;p46"/>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4" name="Google Shape;5994;p46"/>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5" name="Google Shape;5995;p46"/>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6" name="Google Shape;5996;p46"/>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7" name="Google Shape;5997;p46"/>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8" name="Google Shape;5998;p46"/>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9" name="Google Shape;5999;p46"/>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0" name="Google Shape;6000;p46"/>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1" name="Google Shape;6001;p46"/>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2" name="Google Shape;6002;p46"/>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3" name="Google Shape;6003;p46"/>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4" name="Google Shape;6004;p46"/>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5" name="Google Shape;6005;p46"/>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6" name="Google Shape;6006;p46"/>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7" name="Google Shape;6007;p46"/>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8" name="Google Shape;6008;p46"/>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9" name="Google Shape;6009;p46"/>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0" name="Google Shape;6010;p46"/>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1" name="Google Shape;6011;p46"/>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2" name="Google Shape;6012;p46"/>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3" name="Google Shape;6013;p46"/>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4" name="Google Shape;6014;p46"/>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5" name="Google Shape;6015;p46"/>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6" name="Google Shape;6016;p46"/>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7" name="Google Shape;6017;p46"/>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8" name="Google Shape;6018;p46"/>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9" name="Google Shape;6019;p46"/>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0" name="Google Shape;6020;p46"/>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1" name="Google Shape;6021;p46"/>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2" name="Google Shape;6022;p46"/>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3" name="Google Shape;6023;p46"/>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4" name="Google Shape;6024;p46"/>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5" name="Google Shape;6025;p46"/>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6" name="Google Shape;6026;p46"/>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7" name="Google Shape;6027;p46"/>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8" name="Google Shape;6028;p46"/>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9" name="Google Shape;6029;p46"/>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0" name="Google Shape;6030;p46"/>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1" name="Google Shape;6031;p46"/>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2" name="Google Shape;6032;p46"/>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3" name="Google Shape;6033;p46"/>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4" name="Google Shape;6034;p46"/>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5" name="Google Shape;6035;p46"/>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6" name="Google Shape;6036;p46"/>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7" name="Google Shape;6037;p46"/>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8" name="Google Shape;6038;p46"/>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9" name="Google Shape;6039;p46"/>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0" name="Google Shape;6040;p46"/>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1" name="Google Shape;6041;p46"/>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2" name="Google Shape;6042;p46"/>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3" name="Google Shape;6043;p46"/>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4" name="Google Shape;6044;p46"/>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5" name="Google Shape;6045;p46"/>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6" name="Google Shape;6046;p46"/>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7" name="Google Shape;6047;p46"/>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8" name="Google Shape;6048;p46"/>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9" name="Google Shape;6049;p46"/>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0" name="Google Shape;6050;p46"/>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1" name="Google Shape;6051;p46"/>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2" name="Google Shape;6052;p46"/>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3" name="Google Shape;6053;p46"/>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4" name="Google Shape;6054;p46"/>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5" name="Google Shape;6055;p46"/>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6" name="Google Shape;6056;p46"/>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7" name="Google Shape;6057;p46"/>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8" name="Google Shape;6058;p46"/>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9" name="Google Shape;6059;p46"/>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0" name="Google Shape;6060;p46"/>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1" name="Google Shape;6061;p46"/>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2" name="Google Shape;6062;p46"/>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3" name="Google Shape;6063;p46"/>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4" name="Google Shape;6064;p46"/>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5" name="Google Shape;6065;p46"/>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6" name="Google Shape;6066;p46"/>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7" name="Google Shape;6067;p46"/>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8" name="Google Shape;6068;p46"/>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9" name="Google Shape;6069;p46"/>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0" name="Google Shape;6070;p46"/>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1" name="Google Shape;6071;p46"/>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2" name="Google Shape;6072;p46"/>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3" name="Google Shape;6073;p46"/>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4" name="Google Shape;6074;p46"/>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5" name="Google Shape;6075;p46"/>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6" name="Google Shape;6076;p46"/>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7" name="Google Shape;6077;p46"/>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8" name="Google Shape;6078;p46"/>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9" name="Google Shape;6079;p46"/>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0" name="Google Shape;6080;p46"/>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1" name="Google Shape;6081;p46"/>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2" name="Google Shape;6082;p46"/>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3" name="Google Shape;6083;p46"/>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4" name="Google Shape;6084;p46"/>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5" name="Google Shape;6085;p46"/>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6" name="Google Shape;6086;p46"/>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7" name="Google Shape;6087;p46"/>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8" name="Google Shape;6088;p46"/>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9" name="Google Shape;6089;p46"/>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0" name="Google Shape;6090;p46"/>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1" name="Google Shape;6091;p46"/>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2" name="Google Shape;6092;p46"/>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3" name="Google Shape;6093;p46"/>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4" name="Google Shape;6094;p46"/>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5" name="Google Shape;6095;p46"/>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6" name="Google Shape;6096;p46"/>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7" name="Google Shape;6097;p46"/>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8" name="Google Shape;6098;p46"/>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9" name="Google Shape;6099;p46"/>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0" name="Google Shape;6100;p46"/>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1" name="Google Shape;6101;p46"/>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2" name="Google Shape;6102;p46"/>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3" name="Google Shape;6103;p46"/>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4" name="Google Shape;6104;p46"/>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5" name="Google Shape;6105;p46"/>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6" name="Google Shape;6106;p46"/>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7" name="Google Shape;6107;p46"/>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8" name="Google Shape;6108;p46"/>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9" name="Google Shape;6109;p46"/>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0" name="Google Shape;6110;p46"/>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1" name="Google Shape;6111;p46"/>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2" name="Google Shape;6112;p46"/>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3" name="Google Shape;6113;p46"/>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4" name="Google Shape;6114;p46"/>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5" name="Google Shape;6115;p46"/>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6" name="Google Shape;6116;p46"/>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7" name="Google Shape;6117;p46"/>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8" name="Google Shape;6118;p46"/>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9" name="Google Shape;6119;p46"/>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0" name="Google Shape;6120;p46"/>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1" name="Google Shape;6121;p46"/>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2" name="Google Shape;6122;p46"/>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3" name="Google Shape;6123;p46"/>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4" name="Google Shape;6124;p46"/>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5" name="Google Shape;6125;p46"/>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6" name="Google Shape;6126;p46"/>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7" name="Google Shape;6127;p46"/>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8" name="Google Shape;6128;p46"/>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9" name="Google Shape;6129;p46"/>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0" name="Google Shape;6130;p46"/>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1" name="Google Shape;6131;p46"/>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2" name="Google Shape;6132;p46"/>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3" name="Google Shape;6133;p46"/>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4" name="Google Shape;6134;p46"/>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5" name="Google Shape;6135;p46"/>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136" name="Google Shape;6136;p46"/>
          <p:cNvGrpSpPr/>
          <p:nvPr/>
        </p:nvGrpSpPr>
        <p:grpSpPr>
          <a:xfrm>
            <a:off x="7981374" y="-905589"/>
            <a:ext cx="4165500" cy="4165500"/>
            <a:chOff x="7981374" y="-905589"/>
            <a:chExt cx="4165500" cy="4165500"/>
          </a:xfrm>
        </p:grpSpPr>
        <p:sp>
          <p:nvSpPr>
            <p:cNvPr id="6137" name="Google Shape;6137;p46"/>
            <p:cNvSpPr/>
            <p:nvPr/>
          </p:nvSpPr>
          <p:spPr>
            <a:xfrm rot="-2699752">
              <a:off x="8591397" y="-29556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8" name="Google Shape;6138;p46"/>
            <p:cNvSpPr/>
            <p:nvPr/>
          </p:nvSpPr>
          <p:spPr>
            <a:xfrm rot="-2700269">
              <a:off x="8707792"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3">
    <p:spTree>
      <p:nvGrpSpPr>
        <p:cNvPr id="6139" name="Shape 6139"/>
        <p:cNvGrpSpPr/>
        <p:nvPr/>
      </p:nvGrpSpPr>
      <p:grpSpPr>
        <a:xfrm>
          <a:off x="0" y="0"/>
          <a:ext cx="0" cy="0"/>
          <a:chOff x="0" y="0"/>
          <a:chExt cx="0" cy="0"/>
        </a:xfrm>
      </p:grpSpPr>
      <p:grpSp>
        <p:nvGrpSpPr>
          <p:cNvPr id="6140" name="Google Shape;6140;p47"/>
          <p:cNvGrpSpPr/>
          <p:nvPr/>
        </p:nvGrpSpPr>
        <p:grpSpPr>
          <a:xfrm flipH="1" rot="10800000">
            <a:off x="-1239600" y="3534312"/>
            <a:ext cx="2361677" cy="1599616"/>
            <a:chOff x="1656293" y="1093079"/>
            <a:chExt cx="557894" cy="377865"/>
          </a:xfrm>
        </p:grpSpPr>
        <p:sp>
          <p:nvSpPr>
            <p:cNvPr id="6141" name="Google Shape;6141;p47"/>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2" name="Google Shape;6142;p47"/>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3" name="Google Shape;6143;p47"/>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4" name="Google Shape;6144;p47"/>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5" name="Google Shape;6145;p47"/>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6" name="Google Shape;6146;p47"/>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7" name="Google Shape;6147;p47"/>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8" name="Google Shape;6148;p47"/>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9" name="Google Shape;6149;p47"/>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0" name="Google Shape;6150;p47"/>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1" name="Google Shape;6151;p47"/>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2" name="Google Shape;6152;p47"/>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3" name="Google Shape;6153;p47"/>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4" name="Google Shape;6154;p47"/>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5" name="Google Shape;6155;p47"/>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6" name="Google Shape;6156;p47"/>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7" name="Google Shape;6157;p47"/>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8" name="Google Shape;6158;p47"/>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9" name="Google Shape;6159;p47"/>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0" name="Google Shape;6160;p47"/>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1" name="Google Shape;6161;p47"/>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2" name="Google Shape;6162;p47"/>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3" name="Google Shape;6163;p47"/>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4" name="Google Shape;6164;p47"/>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5" name="Google Shape;6165;p47"/>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6" name="Google Shape;6166;p47"/>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7" name="Google Shape;6167;p47"/>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8" name="Google Shape;6168;p47"/>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9" name="Google Shape;6169;p47"/>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0" name="Google Shape;6170;p47"/>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1" name="Google Shape;6171;p47"/>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2" name="Google Shape;6172;p47"/>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3" name="Google Shape;6173;p47"/>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4" name="Google Shape;6174;p47"/>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5" name="Google Shape;6175;p47"/>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6" name="Google Shape;6176;p47"/>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7" name="Google Shape;6177;p47"/>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8" name="Google Shape;6178;p47"/>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9" name="Google Shape;6179;p47"/>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0" name="Google Shape;6180;p47"/>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1" name="Google Shape;6181;p47"/>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2" name="Google Shape;6182;p47"/>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3" name="Google Shape;6183;p47"/>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4" name="Google Shape;6184;p47"/>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5" name="Google Shape;6185;p47"/>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6" name="Google Shape;6186;p47"/>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7" name="Google Shape;6187;p47"/>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8" name="Google Shape;6188;p47"/>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9" name="Google Shape;6189;p47"/>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0" name="Google Shape;6190;p47"/>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1" name="Google Shape;6191;p47"/>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2" name="Google Shape;6192;p47"/>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3" name="Google Shape;6193;p47"/>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4" name="Google Shape;6194;p47"/>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5" name="Google Shape;6195;p47"/>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6" name="Google Shape;6196;p47"/>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7" name="Google Shape;6197;p47"/>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8" name="Google Shape;6198;p47"/>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9" name="Google Shape;6199;p47"/>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0" name="Google Shape;6200;p47"/>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1" name="Google Shape;6201;p47"/>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2" name="Google Shape;6202;p47"/>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3" name="Google Shape;6203;p47"/>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4" name="Google Shape;6204;p47"/>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5" name="Google Shape;6205;p47"/>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6" name="Google Shape;6206;p47"/>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7" name="Google Shape;6207;p47"/>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8" name="Google Shape;6208;p47"/>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9" name="Google Shape;6209;p47"/>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0" name="Google Shape;6210;p47"/>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1" name="Google Shape;6211;p47"/>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2" name="Google Shape;6212;p47"/>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3" name="Google Shape;6213;p47"/>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4" name="Google Shape;6214;p47"/>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5" name="Google Shape;6215;p47"/>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6" name="Google Shape;6216;p47"/>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7" name="Google Shape;6217;p47"/>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8" name="Google Shape;6218;p47"/>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9" name="Google Shape;6219;p47"/>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0" name="Google Shape;6220;p47"/>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1" name="Google Shape;6221;p47"/>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2" name="Google Shape;6222;p47"/>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3" name="Google Shape;6223;p47"/>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4" name="Google Shape;6224;p47"/>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5" name="Google Shape;6225;p47"/>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6" name="Google Shape;6226;p47"/>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7" name="Google Shape;6227;p47"/>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8" name="Google Shape;6228;p47"/>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9" name="Google Shape;6229;p47"/>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0" name="Google Shape;6230;p47"/>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1" name="Google Shape;6231;p47"/>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2" name="Google Shape;6232;p47"/>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3" name="Google Shape;6233;p47"/>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4" name="Google Shape;6234;p47"/>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5" name="Google Shape;6235;p47"/>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6" name="Google Shape;6236;p47"/>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7" name="Google Shape;6237;p47"/>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8" name="Google Shape;6238;p47"/>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9" name="Google Shape;6239;p47"/>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0" name="Google Shape;6240;p47"/>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1" name="Google Shape;6241;p47"/>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2" name="Google Shape;6242;p47"/>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3" name="Google Shape;6243;p47"/>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4" name="Google Shape;6244;p47"/>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5" name="Google Shape;6245;p47"/>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6" name="Google Shape;6246;p47"/>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7" name="Google Shape;6247;p47"/>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8" name="Google Shape;6248;p47"/>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9" name="Google Shape;6249;p47"/>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0" name="Google Shape;6250;p47"/>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1" name="Google Shape;6251;p47"/>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2" name="Google Shape;6252;p47"/>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3" name="Google Shape;6253;p47"/>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4" name="Google Shape;6254;p47"/>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5" name="Google Shape;6255;p47"/>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6" name="Google Shape;6256;p47"/>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7" name="Google Shape;6257;p47"/>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8" name="Google Shape;6258;p47"/>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9" name="Google Shape;6259;p47"/>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0" name="Google Shape;6260;p47"/>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1" name="Google Shape;6261;p47"/>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2" name="Google Shape;6262;p47"/>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3" name="Google Shape;6263;p47"/>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4" name="Google Shape;6264;p47"/>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5" name="Google Shape;6265;p47"/>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6" name="Google Shape;6266;p47"/>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7" name="Google Shape;6267;p47"/>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8" name="Google Shape;6268;p47"/>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9" name="Google Shape;6269;p47"/>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0" name="Google Shape;6270;p47"/>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1" name="Google Shape;6271;p47"/>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2" name="Google Shape;6272;p47"/>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3" name="Google Shape;6273;p47"/>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4" name="Google Shape;6274;p47"/>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5" name="Google Shape;6275;p47"/>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6" name="Google Shape;6276;p47"/>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7" name="Google Shape;6277;p47"/>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8" name="Google Shape;6278;p47"/>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9" name="Google Shape;6279;p47"/>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0" name="Google Shape;6280;p47"/>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1" name="Google Shape;6281;p47"/>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2" name="Google Shape;6282;p47"/>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3" name="Google Shape;6283;p47"/>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4" name="Google Shape;6284;p47"/>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5" name="Google Shape;6285;p47"/>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6" name="Google Shape;6286;p47"/>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7" name="Google Shape;6287;p47"/>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8" name="Google Shape;6288;p47"/>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9" name="Google Shape;6289;p47"/>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0" name="Google Shape;6290;p47"/>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1" name="Google Shape;6291;p47"/>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2" name="Google Shape;6292;p47"/>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3" name="Google Shape;6293;p47"/>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4" name="Google Shape;6294;p47"/>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5" name="Google Shape;6295;p47"/>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6" name="Google Shape;6296;p47"/>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7" name="Google Shape;6297;p47"/>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8" name="Google Shape;6298;p47"/>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9" name="Google Shape;6299;p47"/>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0" name="Google Shape;6300;p47"/>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1" name="Google Shape;6301;p47"/>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2" name="Google Shape;6302;p47"/>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3" name="Google Shape;6303;p47"/>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4" name="Google Shape;6304;p47"/>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5" name="Google Shape;6305;p47"/>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6" name="Google Shape;6306;p47"/>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7" name="Google Shape;6307;p47"/>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8" name="Google Shape;6308;p47"/>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9" name="Google Shape;6309;p47"/>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0" name="Google Shape;6310;p47"/>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1" name="Google Shape;6311;p47"/>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2" name="Google Shape;6312;p47"/>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3" name="Google Shape;6313;p47"/>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4" name="Google Shape;6314;p47"/>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5" name="Google Shape;6315;p47"/>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6" name="Google Shape;6316;p47"/>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7" name="Google Shape;6317;p47"/>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8" name="Google Shape;6318;p47"/>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9" name="Google Shape;6319;p47"/>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0" name="Google Shape;6320;p47"/>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1" name="Google Shape;6321;p47"/>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2" name="Google Shape;6322;p47"/>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3" name="Google Shape;6323;p47"/>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4" name="Google Shape;6324;p47"/>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5" name="Google Shape;6325;p47"/>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6" name="Google Shape;6326;p47"/>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7" name="Google Shape;6327;p47"/>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8" name="Google Shape;6328;p47"/>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9" name="Google Shape;6329;p47"/>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0" name="Google Shape;6330;p47"/>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1" name="Google Shape;6331;p47"/>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2" name="Google Shape;6332;p47"/>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3" name="Google Shape;6333;p47"/>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4" name="Google Shape;6334;p47"/>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5" name="Google Shape;6335;p47"/>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6" name="Google Shape;6336;p47"/>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7" name="Google Shape;6337;p47"/>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8" name="Google Shape;6338;p47"/>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9" name="Google Shape;6339;p47"/>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0" name="Google Shape;6340;p47"/>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1" name="Google Shape;6341;p47"/>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2" name="Google Shape;6342;p47"/>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3" name="Google Shape;6343;p47"/>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4" name="Google Shape;6344;p47"/>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5" name="Google Shape;6345;p47"/>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6" name="Google Shape;6346;p47"/>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7" name="Google Shape;6347;p47"/>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8" name="Google Shape;6348;p47"/>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9" name="Google Shape;6349;p47"/>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0" name="Google Shape;6350;p47"/>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1" name="Google Shape;6351;p47"/>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2" name="Google Shape;6352;p47"/>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3" name="Google Shape;6353;p47"/>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4" name="Google Shape;6354;p47"/>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5" name="Google Shape;6355;p47"/>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6" name="Google Shape;6356;p47"/>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7" name="Google Shape;6357;p47"/>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8" name="Google Shape;6358;p47"/>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9" name="Google Shape;6359;p47"/>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60" name="Google Shape;6360;p47"/>
          <p:cNvGrpSpPr/>
          <p:nvPr/>
        </p:nvGrpSpPr>
        <p:grpSpPr>
          <a:xfrm>
            <a:off x="-1913359" y="-2860655"/>
            <a:ext cx="4165200" cy="4165200"/>
            <a:chOff x="-1587709" y="-1985580"/>
            <a:chExt cx="4165200" cy="4165200"/>
          </a:xfrm>
        </p:grpSpPr>
        <p:sp>
          <p:nvSpPr>
            <p:cNvPr id="6361" name="Google Shape;6361;p47"/>
            <p:cNvSpPr/>
            <p:nvPr/>
          </p:nvSpPr>
          <p:spPr>
            <a:xfrm rot="-8099505">
              <a:off x="-977730" y="-137560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2" name="Google Shape;6362;p47"/>
            <p:cNvSpPr/>
            <p:nvPr/>
          </p:nvSpPr>
          <p:spPr>
            <a:xfrm rot="-8100269">
              <a:off x="-861950" y="-126018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63" name="Google Shape;6363;p47"/>
          <p:cNvGrpSpPr/>
          <p:nvPr/>
        </p:nvGrpSpPr>
        <p:grpSpPr>
          <a:xfrm>
            <a:off x="6520291" y="-3220780"/>
            <a:ext cx="4165200" cy="4165200"/>
            <a:chOff x="3873391" y="-2712580"/>
            <a:chExt cx="4165200" cy="4165200"/>
          </a:xfrm>
        </p:grpSpPr>
        <p:sp>
          <p:nvSpPr>
            <p:cNvPr id="6364" name="Google Shape;6364;p47"/>
            <p:cNvSpPr/>
            <p:nvPr/>
          </p:nvSpPr>
          <p:spPr>
            <a:xfrm rot="-8099505">
              <a:off x="4483370" y="-210260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5" name="Google Shape;6365;p47"/>
            <p:cNvSpPr/>
            <p:nvPr/>
          </p:nvSpPr>
          <p:spPr>
            <a:xfrm rot="-8100269">
              <a:off x="4599150" y="-198718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66" name="Google Shape;6366;p47"/>
          <p:cNvGrpSpPr/>
          <p:nvPr/>
        </p:nvGrpSpPr>
        <p:grpSpPr>
          <a:xfrm>
            <a:off x="7154751" y="4025755"/>
            <a:ext cx="4165649" cy="4165649"/>
            <a:chOff x="-2436649" y="1400075"/>
            <a:chExt cx="4165649" cy="4165649"/>
          </a:xfrm>
        </p:grpSpPr>
        <p:sp>
          <p:nvSpPr>
            <p:cNvPr id="6367" name="Google Shape;6367;p47"/>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8" name="Google Shape;6368;p47"/>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69" name="Google Shape;6369;p47"/>
            <p:cNvGrpSpPr/>
            <p:nvPr/>
          </p:nvGrpSpPr>
          <p:grpSpPr>
            <a:xfrm rot="2700000">
              <a:off x="-756772" y="1793299"/>
              <a:ext cx="80699" cy="1028252"/>
              <a:chOff x="-1439558" y="493033"/>
              <a:chExt cx="80700" cy="1028262"/>
            </a:xfrm>
          </p:grpSpPr>
          <p:sp>
            <p:nvSpPr>
              <p:cNvPr id="6370" name="Google Shape;6370;p47"/>
              <p:cNvSpPr/>
              <p:nvPr/>
            </p:nvSpPr>
            <p:spPr>
              <a:xfrm>
                <a:off x="-1439558" y="49303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1" name="Google Shape;6371;p47"/>
              <p:cNvSpPr/>
              <p:nvPr/>
            </p:nvSpPr>
            <p:spPr>
              <a:xfrm>
                <a:off x="-1439558" y="808887"/>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2" name="Google Shape;6372;p47"/>
              <p:cNvSpPr/>
              <p:nvPr/>
            </p:nvSpPr>
            <p:spPr>
              <a:xfrm>
                <a:off x="-1439558" y="1124741"/>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3" name="Google Shape;6373;p47"/>
              <p:cNvSpPr/>
              <p:nvPr/>
            </p:nvSpPr>
            <p:spPr>
              <a:xfrm>
                <a:off x="-1439558" y="144059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374" name="Google Shape;6374;p47"/>
          <p:cNvSpPr/>
          <p:nvPr/>
        </p:nvSpPr>
        <p:spPr>
          <a:xfrm rot="-8100269">
            <a:off x="4260200" y="-28185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79" name="Shape 6379"/>
        <p:cNvGrpSpPr/>
        <p:nvPr/>
      </p:nvGrpSpPr>
      <p:grpSpPr>
        <a:xfrm>
          <a:off x="0" y="0"/>
          <a:ext cx="0" cy="0"/>
          <a:chOff x="0" y="0"/>
          <a:chExt cx="0" cy="0"/>
        </a:xfrm>
      </p:grpSpPr>
      <p:sp>
        <p:nvSpPr>
          <p:cNvPr id="6380" name="Google Shape;6380;p4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381" name="Google Shape;6381;p4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82" name="Google Shape;638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83" name="Shape 6383"/>
        <p:cNvGrpSpPr/>
        <p:nvPr/>
      </p:nvGrpSpPr>
      <p:grpSpPr>
        <a:xfrm>
          <a:off x="0" y="0"/>
          <a:ext cx="0" cy="0"/>
          <a:chOff x="0" y="0"/>
          <a:chExt cx="0" cy="0"/>
        </a:xfrm>
      </p:grpSpPr>
      <p:sp>
        <p:nvSpPr>
          <p:cNvPr id="6384" name="Google Shape;6384;p5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385" name="Google Shape;6385;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86" name="Shape 6386"/>
        <p:cNvGrpSpPr/>
        <p:nvPr/>
      </p:nvGrpSpPr>
      <p:grpSpPr>
        <a:xfrm>
          <a:off x="0" y="0"/>
          <a:ext cx="0" cy="0"/>
          <a:chOff x="0" y="0"/>
          <a:chExt cx="0" cy="0"/>
        </a:xfrm>
      </p:grpSpPr>
      <p:sp>
        <p:nvSpPr>
          <p:cNvPr id="6387" name="Google Shape;6387;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88" name="Google Shape;6388;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389" name="Google Shape;6389;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18" name="Shape 718"/>
        <p:cNvGrpSpPr/>
        <p:nvPr/>
      </p:nvGrpSpPr>
      <p:grpSpPr>
        <a:xfrm>
          <a:off x="0" y="0"/>
          <a:ext cx="0" cy="0"/>
          <a:chOff x="0" y="0"/>
          <a:chExt cx="0" cy="0"/>
        </a:xfrm>
      </p:grpSpPr>
      <p:grpSp>
        <p:nvGrpSpPr>
          <p:cNvPr id="719" name="Google Shape;719;p24"/>
          <p:cNvGrpSpPr/>
          <p:nvPr/>
        </p:nvGrpSpPr>
        <p:grpSpPr>
          <a:xfrm>
            <a:off x="-555332" y="8070"/>
            <a:ext cx="2361677" cy="1599616"/>
            <a:chOff x="1656293" y="1093079"/>
            <a:chExt cx="557894" cy="377865"/>
          </a:xfrm>
        </p:grpSpPr>
        <p:sp>
          <p:nvSpPr>
            <p:cNvPr id="720" name="Google Shape;720;p24"/>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4"/>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4"/>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4"/>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4"/>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4"/>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4"/>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4"/>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4"/>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4"/>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4"/>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4"/>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4"/>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4"/>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4"/>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4"/>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4"/>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4"/>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4"/>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4"/>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4"/>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4"/>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4"/>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4"/>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4"/>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4"/>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4"/>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4"/>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4"/>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4"/>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4"/>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4"/>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4"/>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4"/>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4"/>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4"/>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4"/>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4"/>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4"/>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4"/>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4"/>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4"/>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4"/>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4"/>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4"/>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4"/>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4"/>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4"/>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4"/>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4"/>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4"/>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4"/>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4"/>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4"/>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4"/>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4"/>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4"/>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4"/>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4"/>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4"/>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4"/>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4"/>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4"/>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4"/>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4"/>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4"/>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4"/>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4"/>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4"/>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4"/>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4"/>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4"/>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4"/>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4"/>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4"/>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4"/>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4"/>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4"/>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4"/>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4"/>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4"/>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4"/>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4"/>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4"/>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4"/>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4"/>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4"/>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4"/>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4"/>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4"/>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4"/>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4"/>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4"/>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4"/>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4"/>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4"/>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4"/>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4"/>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4"/>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4"/>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4"/>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4"/>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4"/>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4"/>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4"/>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4"/>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4"/>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4"/>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4"/>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4"/>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4"/>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4"/>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4"/>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4"/>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4"/>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4"/>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4"/>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4"/>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4"/>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4"/>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4"/>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4"/>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4"/>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4"/>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4"/>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4"/>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4"/>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4"/>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4"/>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4"/>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4"/>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4"/>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4"/>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4"/>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4"/>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4"/>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4"/>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4"/>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4"/>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4"/>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4"/>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4"/>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4"/>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4"/>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4"/>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4"/>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4"/>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4"/>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4"/>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4"/>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4"/>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4"/>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4"/>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4"/>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4"/>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4"/>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4"/>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4"/>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4"/>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4"/>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4"/>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4"/>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4"/>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4"/>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4"/>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4"/>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4"/>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4"/>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4"/>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4"/>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4"/>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4"/>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4"/>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4"/>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4"/>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4"/>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4"/>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4"/>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4"/>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4"/>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4"/>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4"/>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4"/>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4"/>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4"/>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4"/>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4"/>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4"/>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4"/>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4"/>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4"/>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4"/>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4"/>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4"/>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4"/>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4"/>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4"/>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4"/>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4"/>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4"/>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4"/>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4"/>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4"/>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4"/>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4"/>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4"/>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4"/>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4"/>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4"/>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4"/>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4"/>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24"/>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9" name="Google Shape;939;p24"/>
          <p:cNvGrpSpPr/>
          <p:nvPr/>
        </p:nvGrpSpPr>
        <p:grpSpPr>
          <a:xfrm rot="10800000">
            <a:off x="7724255" y="3543887"/>
            <a:ext cx="2361677" cy="1599616"/>
            <a:chOff x="1656293" y="1093079"/>
            <a:chExt cx="557894" cy="377865"/>
          </a:xfrm>
        </p:grpSpPr>
        <p:sp>
          <p:nvSpPr>
            <p:cNvPr id="940" name="Google Shape;940;p24"/>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24"/>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24"/>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24"/>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24"/>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24"/>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24"/>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24"/>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24"/>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24"/>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24"/>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24"/>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24"/>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24"/>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24"/>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24"/>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24"/>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24"/>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24"/>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24"/>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24"/>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24"/>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24"/>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4"/>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24"/>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24"/>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24"/>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24"/>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24"/>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24"/>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24"/>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24"/>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24"/>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24"/>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24"/>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24"/>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24"/>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24"/>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4"/>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4"/>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24"/>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4"/>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4"/>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24"/>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4"/>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4"/>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24"/>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24"/>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24"/>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24"/>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24"/>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24"/>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24"/>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24"/>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24"/>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24"/>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24"/>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24"/>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24"/>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24"/>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24"/>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24"/>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24"/>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4"/>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4"/>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24"/>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24"/>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24"/>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24"/>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24"/>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24"/>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24"/>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24"/>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24"/>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24"/>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24"/>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24"/>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24"/>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24"/>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24"/>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24"/>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24"/>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24"/>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24"/>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24"/>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24"/>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24"/>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24"/>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24"/>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24"/>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24"/>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24"/>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24"/>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24"/>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24"/>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24"/>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24"/>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24"/>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24"/>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24"/>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24"/>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24"/>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24"/>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24"/>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24"/>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24"/>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24"/>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24"/>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24"/>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24"/>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24"/>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24"/>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24"/>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24"/>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24"/>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24"/>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24"/>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24"/>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24"/>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24"/>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24"/>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24"/>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24"/>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24"/>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24"/>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24"/>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24"/>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24"/>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24"/>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24"/>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24"/>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24"/>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24"/>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24"/>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24"/>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24"/>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24"/>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24"/>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24"/>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24"/>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24"/>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24"/>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24"/>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24"/>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24"/>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24"/>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24"/>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24"/>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24"/>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24"/>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24"/>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24"/>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24"/>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24"/>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24"/>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24"/>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24"/>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24"/>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24"/>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24"/>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24"/>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24"/>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24"/>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24"/>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24"/>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24"/>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24"/>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24"/>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24"/>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24"/>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24"/>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24"/>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24"/>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24"/>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24"/>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24"/>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24"/>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24"/>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24"/>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24"/>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24"/>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24"/>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24"/>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24"/>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24"/>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24"/>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24"/>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24"/>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24"/>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24"/>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24"/>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24"/>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24"/>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24"/>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24"/>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24"/>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24"/>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24"/>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24"/>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24"/>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24"/>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24"/>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24"/>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24"/>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24"/>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24"/>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24"/>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24"/>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24"/>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24"/>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24"/>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24"/>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24"/>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24"/>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24"/>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24"/>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24"/>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24"/>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24"/>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9" name="Google Shape;1159;p24"/>
          <p:cNvGrpSpPr/>
          <p:nvPr/>
        </p:nvGrpSpPr>
        <p:grpSpPr>
          <a:xfrm>
            <a:off x="-2318559" y="3266582"/>
            <a:ext cx="4165200" cy="4165200"/>
            <a:chOff x="-2318559" y="3266582"/>
            <a:chExt cx="4165200" cy="4165200"/>
          </a:xfrm>
        </p:grpSpPr>
        <p:sp>
          <p:nvSpPr>
            <p:cNvPr id="1160" name="Google Shape;1160;p24"/>
            <p:cNvSpPr/>
            <p:nvPr/>
          </p:nvSpPr>
          <p:spPr>
            <a:xfrm rot="-8099505">
              <a:off x="-1708580" y="387656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24"/>
            <p:cNvSpPr/>
            <p:nvPr/>
          </p:nvSpPr>
          <p:spPr>
            <a:xfrm rot="-8100269">
              <a:off x="-1592800" y="39919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2" name="Google Shape;1162;p24"/>
          <p:cNvSpPr/>
          <p:nvPr/>
        </p:nvSpPr>
        <p:spPr>
          <a:xfrm rot="-8100269">
            <a:off x="3215300" y="50443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3" name="Google Shape;1163;p24"/>
          <p:cNvGrpSpPr/>
          <p:nvPr/>
        </p:nvGrpSpPr>
        <p:grpSpPr>
          <a:xfrm>
            <a:off x="7414816" y="-1690555"/>
            <a:ext cx="4165200" cy="4165200"/>
            <a:chOff x="7414816" y="-1690555"/>
            <a:chExt cx="4165200" cy="4165200"/>
          </a:xfrm>
        </p:grpSpPr>
        <p:sp>
          <p:nvSpPr>
            <p:cNvPr id="1164" name="Google Shape;1164;p24"/>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24"/>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6" name="Google Shape;1166;p24"/>
            <p:cNvGrpSpPr/>
            <p:nvPr/>
          </p:nvGrpSpPr>
          <p:grpSpPr>
            <a:xfrm rot="8100000">
              <a:off x="8252250" y="205903"/>
              <a:ext cx="80699" cy="1028253"/>
              <a:chOff x="672750" y="616375"/>
              <a:chExt cx="80700" cy="1028263"/>
            </a:xfrm>
          </p:grpSpPr>
          <p:sp>
            <p:nvSpPr>
              <p:cNvPr id="1167" name="Google Shape;1167;p24"/>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24"/>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24"/>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24"/>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71" name="Google Shape;1171;p24"/>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172" name="Google Shape;1172;p24"/>
          <p:cNvSpPr txBox="1"/>
          <p:nvPr>
            <p:ph idx="2" type="title"/>
          </p:nvPr>
        </p:nvSpPr>
        <p:spPr>
          <a:xfrm>
            <a:off x="890425" y="2876550"/>
            <a:ext cx="22698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73" name="Google Shape;1173;p24"/>
          <p:cNvSpPr txBox="1"/>
          <p:nvPr>
            <p:ph idx="1" type="subTitle"/>
          </p:nvPr>
        </p:nvSpPr>
        <p:spPr>
          <a:xfrm>
            <a:off x="890425" y="3266575"/>
            <a:ext cx="22698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4" name="Google Shape;1174;p24"/>
          <p:cNvSpPr txBox="1"/>
          <p:nvPr>
            <p:ph idx="3" type="title"/>
          </p:nvPr>
        </p:nvSpPr>
        <p:spPr>
          <a:xfrm>
            <a:off x="3437175" y="2876550"/>
            <a:ext cx="22698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75" name="Google Shape;1175;p24"/>
          <p:cNvSpPr txBox="1"/>
          <p:nvPr>
            <p:ph idx="4" type="subTitle"/>
          </p:nvPr>
        </p:nvSpPr>
        <p:spPr>
          <a:xfrm>
            <a:off x="3437175" y="3266575"/>
            <a:ext cx="22698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176" name="Google Shape;1176;p24"/>
          <p:cNvSpPr txBox="1"/>
          <p:nvPr>
            <p:ph idx="5" type="title"/>
          </p:nvPr>
        </p:nvSpPr>
        <p:spPr>
          <a:xfrm>
            <a:off x="5983900" y="2876550"/>
            <a:ext cx="22698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77" name="Google Shape;1177;p24"/>
          <p:cNvSpPr txBox="1"/>
          <p:nvPr>
            <p:ph idx="6" type="subTitle"/>
          </p:nvPr>
        </p:nvSpPr>
        <p:spPr>
          <a:xfrm>
            <a:off x="5983900" y="3266575"/>
            <a:ext cx="22698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90" name="Shape 6390"/>
        <p:cNvGrpSpPr/>
        <p:nvPr/>
      </p:nvGrpSpPr>
      <p:grpSpPr>
        <a:xfrm>
          <a:off x="0" y="0"/>
          <a:ext cx="0" cy="0"/>
          <a:chOff x="0" y="0"/>
          <a:chExt cx="0" cy="0"/>
        </a:xfrm>
      </p:grpSpPr>
      <p:sp>
        <p:nvSpPr>
          <p:cNvPr id="6391" name="Google Shape;6391;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92" name="Google Shape;6392;p5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393" name="Google Shape;6393;p5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394" name="Google Shape;639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95" name="Shape 6395"/>
        <p:cNvGrpSpPr/>
        <p:nvPr/>
      </p:nvGrpSpPr>
      <p:grpSpPr>
        <a:xfrm>
          <a:off x="0" y="0"/>
          <a:ext cx="0" cy="0"/>
          <a:chOff x="0" y="0"/>
          <a:chExt cx="0" cy="0"/>
        </a:xfrm>
      </p:grpSpPr>
      <p:sp>
        <p:nvSpPr>
          <p:cNvPr id="6396" name="Google Shape;639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97" name="Google Shape;639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98" name="Shape 6398"/>
        <p:cNvGrpSpPr/>
        <p:nvPr/>
      </p:nvGrpSpPr>
      <p:grpSpPr>
        <a:xfrm>
          <a:off x="0" y="0"/>
          <a:ext cx="0" cy="0"/>
          <a:chOff x="0" y="0"/>
          <a:chExt cx="0" cy="0"/>
        </a:xfrm>
      </p:grpSpPr>
      <p:sp>
        <p:nvSpPr>
          <p:cNvPr id="6399" name="Google Shape;6399;p5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400" name="Google Shape;6400;p5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401" name="Google Shape;640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02" name="Shape 6402"/>
        <p:cNvGrpSpPr/>
        <p:nvPr/>
      </p:nvGrpSpPr>
      <p:grpSpPr>
        <a:xfrm>
          <a:off x="0" y="0"/>
          <a:ext cx="0" cy="0"/>
          <a:chOff x="0" y="0"/>
          <a:chExt cx="0" cy="0"/>
        </a:xfrm>
      </p:grpSpPr>
      <p:sp>
        <p:nvSpPr>
          <p:cNvPr id="6403" name="Google Shape;6403;p5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404" name="Google Shape;6404;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05" name="Shape 6405"/>
        <p:cNvGrpSpPr/>
        <p:nvPr/>
      </p:nvGrpSpPr>
      <p:grpSpPr>
        <a:xfrm>
          <a:off x="0" y="0"/>
          <a:ext cx="0" cy="0"/>
          <a:chOff x="0" y="0"/>
          <a:chExt cx="0" cy="0"/>
        </a:xfrm>
      </p:grpSpPr>
      <p:sp>
        <p:nvSpPr>
          <p:cNvPr id="6406" name="Google Shape;6406;p5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7" name="Google Shape;6407;p5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408" name="Google Shape;6408;p5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09" name="Google Shape;6409;p5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10" name="Google Shape;6410;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11" name="Shape 6411"/>
        <p:cNvGrpSpPr/>
        <p:nvPr/>
      </p:nvGrpSpPr>
      <p:grpSpPr>
        <a:xfrm>
          <a:off x="0" y="0"/>
          <a:ext cx="0" cy="0"/>
          <a:chOff x="0" y="0"/>
          <a:chExt cx="0" cy="0"/>
        </a:xfrm>
      </p:grpSpPr>
      <p:sp>
        <p:nvSpPr>
          <p:cNvPr id="6412" name="Google Shape;6412;p5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413" name="Google Shape;6413;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414" name="Shape 6414"/>
        <p:cNvGrpSpPr/>
        <p:nvPr/>
      </p:nvGrpSpPr>
      <p:grpSpPr>
        <a:xfrm>
          <a:off x="0" y="0"/>
          <a:ext cx="0" cy="0"/>
          <a:chOff x="0" y="0"/>
          <a:chExt cx="0" cy="0"/>
        </a:xfrm>
      </p:grpSpPr>
      <p:sp>
        <p:nvSpPr>
          <p:cNvPr id="6415" name="Google Shape;6415;p5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16" name="Google Shape;6416;p5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417" name="Google Shape;6417;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18" name="Shape 6418"/>
        <p:cNvGrpSpPr/>
        <p:nvPr/>
      </p:nvGrpSpPr>
      <p:grpSpPr>
        <a:xfrm>
          <a:off x="0" y="0"/>
          <a:ext cx="0" cy="0"/>
          <a:chOff x="0" y="0"/>
          <a:chExt cx="0" cy="0"/>
        </a:xfrm>
      </p:grpSpPr>
      <p:sp>
        <p:nvSpPr>
          <p:cNvPr id="6419" name="Google Shape;6419;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8" name="Shape 1178"/>
        <p:cNvGrpSpPr/>
        <p:nvPr/>
      </p:nvGrpSpPr>
      <p:grpSpPr>
        <a:xfrm>
          <a:off x="0" y="0"/>
          <a:ext cx="0" cy="0"/>
          <a:chOff x="0" y="0"/>
          <a:chExt cx="0" cy="0"/>
        </a:xfrm>
      </p:grpSpPr>
      <p:grpSp>
        <p:nvGrpSpPr>
          <p:cNvPr id="1179" name="Google Shape;1179;p25"/>
          <p:cNvGrpSpPr/>
          <p:nvPr/>
        </p:nvGrpSpPr>
        <p:grpSpPr>
          <a:xfrm>
            <a:off x="-1587709" y="-2328480"/>
            <a:ext cx="4165200" cy="4165200"/>
            <a:chOff x="-1587709" y="-1985580"/>
            <a:chExt cx="4165200" cy="4165200"/>
          </a:xfrm>
        </p:grpSpPr>
        <p:sp>
          <p:nvSpPr>
            <p:cNvPr id="1180" name="Google Shape;1180;p25"/>
            <p:cNvSpPr/>
            <p:nvPr/>
          </p:nvSpPr>
          <p:spPr>
            <a:xfrm rot="-8099505">
              <a:off x="-977730" y="-137560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25"/>
            <p:cNvSpPr/>
            <p:nvPr/>
          </p:nvSpPr>
          <p:spPr>
            <a:xfrm rot="-8100269">
              <a:off x="-861950" y="-126018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2" name="Google Shape;1182;p25"/>
          <p:cNvGrpSpPr/>
          <p:nvPr/>
        </p:nvGrpSpPr>
        <p:grpSpPr>
          <a:xfrm>
            <a:off x="3537791" y="-2752855"/>
            <a:ext cx="4165200" cy="4165200"/>
            <a:chOff x="3873391" y="-2712580"/>
            <a:chExt cx="4165200" cy="4165200"/>
          </a:xfrm>
        </p:grpSpPr>
        <p:sp>
          <p:nvSpPr>
            <p:cNvPr id="1183" name="Google Shape;1183;p25"/>
            <p:cNvSpPr/>
            <p:nvPr/>
          </p:nvSpPr>
          <p:spPr>
            <a:xfrm rot="-8099505">
              <a:off x="4483370" y="-210260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25"/>
            <p:cNvSpPr/>
            <p:nvPr/>
          </p:nvSpPr>
          <p:spPr>
            <a:xfrm rot="-8100269">
              <a:off x="4599150" y="-198718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5" name="Google Shape;1185;p25"/>
          <p:cNvGrpSpPr/>
          <p:nvPr/>
        </p:nvGrpSpPr>
        <p:grpSpPr>
          <a:xfrm>
            <a:off x="260751" y="4025755"/>
            <a:ext cx="4165649" cy="4165649"/>
            <a:chOff x="-2436649" y="1400075"/>
            <a:chExt cx="4165649" cy="4165649"/>
          </a:xfrm>
        </p:grpSpPr>
        <p:sp>
          <p:nvSpPr>
            <p:cNvPr id="1186" name="Google Shape;1186;p25"/>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25"/>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8" name="Google Shape;1188;p25"/>
            <p:cNvGrpSpPr/>
            <p:nvPr/>
          </p:nvGrpSpPr>
          <p:grpSpPr>
            <a:xfrm rot="2700000">
              <a:off x="-756772" y="1793299"/>
              <a:ext cx="80699" cy="1028252"/>
              <a:chOff x="-1439558" y="493033"/>
              <a:chExt cx="80700" cy="1028262"/>
            </a:xfrm>
          </p:grpSpPr>
          <p:sp>
            <p:nvSpPr>
              <p:cNvPr id="1189" name="Google Shape;1189;p25"/>
              <p:cNvSpPr/>
              <p:nvPr/>
            </p:nvSpPr>
            <p:spPr>
              <a:xfrm>
                <a:off x="-1439558" y="49303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25"/>
              <p:cNvSpPr/>
              <p:nvPr/>
            </p:nvSpPr>
            <p:spPr>
              <a:xfrm>
                <a:off x="-1439558" y="808887"/>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25"/>
              <p:cNvSpPr/>
              <p:nvPr/>
            </p:nvSpPr>
            <p:spPr>
              <a:xfrm>
                <a:off x="-1439558" y="1124741"/>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25"/>
              <p:cNvSpPr/>
              <p:nvPr/>
            </p:nvSpPr>
            <p:spPr>
              <a:xfrm>
                <a:off x="-1439558" y="144059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93" name="Google Shape;1193;p25"/>
          <p:cNvSpPr txBox="1"/>
          <p:nvPr>
            <p:ph type="title"/>
          </p:nvPr>
        </p:nvSpPr>
        <p:spPr>
          <a:xfrm>
            <a:off x="713100" y="2707450"/>
            <a:ext cx="444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94" name="Google Shape;1194;p25"/>
          <p:cNvSpPr txBox="1"/>
          <p:nvPr>
            <p:ph idx="2" type="title"/>
          </p:nvPr>
        </p:nvSpPr>
        <p:spPr>
          <a:xfrm>
            <a:off x="2329100" y="1639000"/>
            <a:ext cx="12087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195" name="Google Shape;1195;p25"/>
          <p:cNvSpPr txBox="1"/>
          <p:nvPr>
            <p:ph idx="1" type="subTitle"/>
          </p:nvPr>
        </p:nvSpPr>
        <p:spPr>
          <a:xfrm>
            <a:off x="713100" y="3460175"/>
            <a:ext cx="4440600" cy="43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6" name="Shape 1196"/>
        <p:cNvGrpSpPr/>
        <p:nvPr/>
      </p:nvGrpSpPr>
      <p:grpSpPr>
        <a:xfrm>
          <a:off x="0" y="0"/>
          <a:ext cx="0" cy="0"/>
          <a:chOff x="0" y="0"/>
          <a:chExt cx="0" cy="0"/>
        </a:xfrm>
      </p:grpSpPr>
      <p:sp>
        <p:nvSpPr>
          <p:cNvPr id="1197" name="Google Shape;1197;p26"/>
          <p:cNvSpPr/>
          <p:nvPr/>
        </p:nvSpPr>
        <p:spPr>
          <a:xfrm rot="8099731">
            <a:off x="814057" y="482813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8" name="Google Shape;1198;p26"/>
          <p:cNvGrpSpPr/>
          <p:nvPr/>
        </p:nvGrpSpPr>
        <p:grpSpPr>
          <a:xfrm>
            <a:off x="-87757" y="8070"/>
            <a:ext cx="2361677" cy="1599616"/>
            <a:chOff x="1656293" y="1093079"/>
            <a:chExt cx="557894" cy="377865"/>
          </a:xfrm>
        </p:grpSpPr>
        <p:sp>
          <p:nvSpPr>
            <p:cNvPr id="1199" name="Google Shape;1199;p26"/>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26"/>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26"/>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26"/>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26"/>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26"/>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26"/>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26"/>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26"/>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26"/>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26"/>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26"/>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26"/>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26"/>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26"/>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26"/>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26"/>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26"/>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26"/>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26"/>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26"/>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26"/>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26"/>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26"/>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26"/>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26"/>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26"/>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26"/>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26"/>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26"/>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26"/>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26"/>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26"/>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26"/>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26"/>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26"/>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26"/>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26"/>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26"/>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26"/>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26"/>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26"/>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26"/>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26"/>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26"/>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26"/>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26"/>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26"/>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26"/>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26"/>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26"/>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26"/>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26"/>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26"/>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26"/>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26"/>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26"/>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26"/>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26"/>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26"/>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26"/>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26"/>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26"/>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26"/>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26"/>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26"/>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26"/>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26"/>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26"/>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26"/>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26"/>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26"/>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26"/>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26"/>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26"/>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26"/>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26"/>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26"/>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26"/>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26"/>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26"/>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26"/>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26"/>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26"/>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26"/>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26"/>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26"/>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26"/>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26"/>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26"/>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26"/>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26"/>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26"/>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26"/>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26"/>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26"/>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26"/>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26"/>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26"/>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26"/>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26"/>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26"/>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26"/>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26"/>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26"/>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26"/>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26"/>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26"/>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26"/>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26"/>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26"/>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26"/>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26"/>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26"/>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26"/>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26"/>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26"/>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26"/>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26"/>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26"/>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26"/>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26"/>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26"/>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26"/>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26"/>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26"/>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26"/>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26"/>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26"/>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26"/>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26"/>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26"/>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26"/>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26"/>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26"/>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26"/>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26"/>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26"/>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26"/>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26"/>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26"/>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26"/>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26"/>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26"/>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26"/>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26"/>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26"/>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26"/>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26"/>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26"/>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26"/>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26"/>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26"/>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26"/>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26"/>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26"/>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26"/>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26"/>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26"/>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26"/>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26"/>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26"/>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26"/>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26"/>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26"/>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26"/>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26"/>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26"/>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26"/>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26"/>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26"/>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26"/>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26"/>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26"/>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26"/>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26"/>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26"/>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26"/>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26"/>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26"/>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26"/>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26"/>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26"/>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26"/>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26"/>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26"/>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26"/>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26"/>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26"/>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26"/>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26"/>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26"/>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26"/>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26"/>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26"/>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26"/>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26"/>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26"/>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26"/>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26"/>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26"/>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26"/>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26"/>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26"/>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26"/>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26"/>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26"/>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26"/>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26"/>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26"/>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26"/>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26"/>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26"/>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26"/>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26"/>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26"/>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26"/>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26"/>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26"/>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8" name="Google Shape;1418;p26"/>
          <p:cNvGrpSpPr/>
          <p:nvPr/>
        </p:nvGrpSpPr>
        <p:grpSpPr>
          <a:xfrm flipH="1">
            <a:off x="6720581" y="8122"/>
            <a:ext cx="2376852" cy="1599616"/>
            <a:chOff x="1656293" y="1093079"/>
            <a:chExt cx="557894" cy="377865"/>
          </a:xfrm>
        </p:grpSpPr>
        <p:sp>
          <p:nvSpPr>
            <p:cNvPr id="1419" name="Google Shape;1419;p26"/>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26"/>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26"/>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26"/>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26"/>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26"/>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26"/>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26"/>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26"/>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26"/>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26"/>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26"/>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26"/>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26"/>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26"/>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26"/>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26"/>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26"/>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26"/>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26"/>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26"/>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26"/>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26"/>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26"/>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26"/>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26"/>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26"/>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26"/>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26"/>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26"/>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26"/>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26"/>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26"/>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26"/>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26"/>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26"/>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26"/>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26"/>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26"/>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26"/>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26"/>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26"/>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26"/>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26"/>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26"/>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26"/>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26"/>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26"/>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26"/>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26"/>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26"/>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26"/>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26"/>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26"/>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26"/>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26"/>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26"/>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26"/>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26"/>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26"/>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26"/>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26"/>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26"/>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26"/>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26"/>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26"/>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26"/>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26"/>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26"/>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26"/>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26"/>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26"/>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26"/>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26"/>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26"/>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26"/>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26"/>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26"/>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26"/>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26"/>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26"/>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26"/>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26"/>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26"/>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26"/>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26"/>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26"/>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26"/>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26"/>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26"/>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26"/>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26"/>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26"/>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26"/>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26"/>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26"/>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26"/>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26"/>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26"/>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26"/>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26"/>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26"/>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26"/>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26"/>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26"/>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26"/>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26"/>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26"/>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26"/>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26"/>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26"/>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26"/>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26"/>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26"/>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26"/>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26"/>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26"/>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26"/>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26"/>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26"/>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26"/>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26"/>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26"/>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26"/>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26"/>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26"/>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26"/>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26"/>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26"/>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26"/>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26"/>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26"/>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26"/>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26"/>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26"/>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26"/>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26"/>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26"/>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26"/>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26"/>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26"/>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26"/>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26"/>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26"/>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26"/>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26"/>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26"/>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26"/>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26"/>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26"/>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26"/>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26"/>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26"/>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26"/>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26"/>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26"/>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26"/>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26"/>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26"/>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26"/>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26"/>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26"/>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26"/>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26"/>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26"/>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26"/>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26"/>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26"/>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26"/>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26"/>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26"/>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26"/>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26"/>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26"/>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26"/>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26"/>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26"/>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26"/>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26"/>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26"/>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26"/>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26"/>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26"/>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26"/>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26"/>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26"/>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26"/>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26"/>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26"/>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26"/>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26"/>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26"/>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26"/>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26"/>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26"/>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26"/>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26"/>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26"/>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26"/>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26"/>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26"/>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26"/>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26"/>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26"/>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26"/>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26"/>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26"/>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26"/>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26"/>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26"/>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26"/>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26"/>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26"/>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26"/>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26"/>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26"/>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26"/>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26"/>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26"/>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8" name="Google Shape;1638;p26"/>
          <p:cNvGrpSpPr/>
          <p:nvPr/>
        </p:nvGrpSpPr>
        <p:grpSpPr>
          <a:xfrm>
            <a:off x="5214182" y="3937973"/>
            <a:ext cx="4165500" cy="4165500"/>
            <a:chOff x="5214182" y="3633173"/>
            <a:chExt cx="4165500" cy="4165500"/>
          </a:xfrm>
        </p:grpSpPr>
        <p:sp>
          <p:nvSpPr>
            <p:cNvPr id="1639" name="Google Shape;1639;p26"/>
            <p:cNvSpPr/>
            <p:nvPr/>
          </p:nvSpPr>
          <p:spPr>
            <a:xfrm rot="8100248">
              <a:off x="5824205" y="424319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26"/>
            <p:cNvSpPr/>
            <p:nvPr/>
          </p:nvSpPr>
          <p:spPr>
            <a:xfrm rot="8099731">
              <a:off x="5939882" y="435923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1" name="Google Shape;1641;p26"/>
          <p:cNvGrpSpPr/>
          <p:nvPr/>
        </p:nvGrpSpPr>
        <p:grpSpPr>
          <a:xfrm>
            <a:off x="7624282" y="286198"/>
            <a:ext cx="4165500" cy="4165500"/>
            <a:chOff x="7233007" y="438598"/>
            <a:chExt cx="4165500" cy="4165500"/>
          </a:xfrm>
        </p:grpSpPr>
        <p:sp>
          <p:nvSpPr>
            <p:cNvPr id="1642" name="Google Shape;1642;p26"/>
            <p:cNvSpPr/>
            <p:nvPr/>
          </p:nvSpPr>
          <p:spPr>
            <a:xfrm rot="2700248">
              <a:off x="7843030" y="1048621"/>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26"/>
            <p:cNvSpPr/>
            <p:nvPr/>
          </p:nvSpPr>
          <p:spPr>
            <a:xfrm rot="2699731">
              <a:off x="7959066" y="1165016"/>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44" name="Google Shape;1644;p26"/>
            <p:cNvGrpSpPr/>
            <p:nvPr/>
          </p:nvGrpSpPr>
          <p:grpSpPr>
            <a:xfrm rot="2700000">
              <a:off x="8042650" y="1659503"/>
              <a:ext cx="80699" cy="1028253"/>
              <a:chOff x="672750" y="616375"/>
              <a:chExt cx="80700" cy="1028263"/>
            </a:xfrm>
          </p:grpSpPr>
          <p:sp>
            <p:nvSpPr>
              <p:cNvPr id="1645" name="Google Shape;1645;p26"/>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26"/>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26"/>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26"/>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49" name="Google Shape;1649;p26"/>
          <p:cNvGrpSpPr/>
          <p:nvPr/>
        </p:nvGrpSpPr>
        <p:grpSpPr>
          <a:xfrm>
            <a:off x="-2645849" y="977930"/>
            <a:ext cx="4165649" cy="4165649"/>
            <a:chOff x="-2436649" y="1400075"/>
            <a:chExt cx="4165649" cy="4165649"/>
          </a:xfrm>
        </p:grpSpPr>
        <p:sp>
          <p:nvSpPr>
            <p:cNvPr id="1650" name="Google Shape;1650;p26"/>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26"/>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2" name="Google Shape;1652;p26"/>
            <p:cNvGrpSpPr/>
            <p:nvPr/>
          </p:nvGrpSpPr>
          <p:grpSpPr>
            <a:xfrm rot="2700000">
              <a:off x="649625" y="3374128"/>
              <a:ext cx="80699" cy="1028253"/>
              <a:chOff x="672750" y="616375"/>
              <a:chExt cx="80700" cy="1028263"/>
            </a:xfrm>
          </p:grpSpPr>
          <p:sp>
            <p:nvSpPr>
              <p:cNvPr id="1653" name="Google Shape;1653;p26"/>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26"/>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26"/>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26"/>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57" name="Google Shape;1657;p26"/>
          <p:cNvSpPr txBox="1"/>
          <p:nvPr>
            <p:ph type="title"/>
          </p:nvPr>
        </p:nvSpPr>
        <p:spPr>
          <a:xfrm>
            <a:off x="1952775" y="641800"/>
            <a:ext cx="5238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58" name="Google Shape;1658;p26"/>
          <p:cNvSpPr txBox="1"/>
          <p:nvPr>
            <p:ph idx="1" type="subTitle"/>
          </p:nvPr>
        </p:nvSpPr>
        <p:spPr>
          <a:xfrm>
            <a:off x="2320750" y="1342900"/>
            <a:ext cx="4502700" cy="112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59" name="Shape 1659"/>
        <p:cNvGrpSpPr/>
        <p:nvPr/>
      </p:nvGrpSpPr>
      <p:grpSpPr>
        <a:xfrm>
          <a:off x="0" y="0"/>
          <a:ext cx="0" cy="0"/>
          <a:chOff x="0" y="0"/>
          <a:chExt cx="0" cy="0"/>
        </a:xfrm>
      </p:grpSpPr>
      <p:grpSp>
        <p:nvGrpSpPr>
          <p:cNvPr id="1660" name="Google Shape;1660;p27"/>
          <p:cNvGrpSpPr/>
          <p:nvPr/>
        </p:nvGrpSpPr>
        <p:grpSpPr>
          <a:xfrm>
            <a:off x="-1615059" y="-2557455"/>
            <a:ext cx="4165200" cy="4165200"/>
            <a:chOff x="-76209" y="-2988830"/>
            <a:chExt cx="4165200" cy="4165200"/>
          </a:xfrm>
        </p:grpSpPr>
        <p:sp>
          <p:nvSpPr>
            <p:cNvPr id="1661" name="Google Shape;1661;p27"/>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27"/>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3" name="Google Shape;1663;p27"/>
          <p:cNvGrpSpPr/>
          <p:nvPr/>
        </p:nvGrpSpPr>
        <p:grpSpPr>
          <a:xfrm>
            <a:off x="6933316" y="3537745"/>
            <a:ext cx="4165200" cy="4165200"/>
            <a:chOff x="7640541" y="3259895"/>
            <a:chExt cx="4165200" cy="4165200"/>
          </a:xfrm>
        </p:grpSpPr>
        <p:sp>
          <p:nvSpPr>
            <p:cNvPr id="1664" name="Google Shape;1664;p27"/>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27"/>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6" name="Google Shape;1666;p27"/>
          <p:cNvSpPr/>
          <p:nvPr/>
        </p:nvSpPr>
        <p:spPr>
          <a:xfrm rot="-8100269">
            <a:off x="-1174900" y="426367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7" name="Google Shape;1667;p27"/>
          <p:cNvGrpSpPr/>
          <p:nvPr/>
        </p:nvGrpSpPr>
        <p:grpSpPr>
          <a:xfrm flipH="1">
            <a:off x="7026956" y="8122"/>
            <a:ext cx="2376852" cy="1599616"/>
            <a:chOff x="1656293" y="1093079"/>
            <a:chExt cx="557894" cy="377865"/>
          </a:xfrm>
        </p:grpSpPr>
        <p:sp>
          <p:nvSpPr>
            <p:cNvPr id="1668" name="Google Shape;1668;p27"/>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27"/>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27"/>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27"/>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27"/>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27"/>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27"/>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27"/>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27"/>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27"/>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27"/>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27"/>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27"/>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27"/>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27"/>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27"/>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27"/>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27"/>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27"/>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27"/>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27"/>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27"/>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27"/>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27"/>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27"/>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27"/>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27"/>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27"/>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27"/>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27"/>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27"/>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27"/>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27"/>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27"/>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27"/>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27"/>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27"/>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27"/>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27"/>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27"/>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27"/>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27"/>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27"/>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27"/>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27"/>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27"/>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27"/>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7"/>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27"/>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27"/>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27"/>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27"/>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27"/>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27"/>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27"/>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27"/>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27"/>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27"/>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27"/>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27"/>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27"/>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27"/>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27"/>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27"/>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27"/>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27"/>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27"/>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27"/>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27"/>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27"/>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27"/>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27"/>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27"/>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27"/>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27"/>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27"/>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27"/>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27"/>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27"/>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27"/>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27"/>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27"/>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27"/>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27"/>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27"/>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27"/>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27"/>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27"/>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27"/>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27"/>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27"/>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27"/>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27"/>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27"/>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27"/>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27"/>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27"/>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27"/>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27"/>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27"/>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27"/>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27"/>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27"/>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27"/>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27"/>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27"/>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27"/>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7"/>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7"/>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7"/>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7"/>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7"/>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27"/>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27"/>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7"/>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27"/>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27"/>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27"/>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27"/>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7"/>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7"/>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7"/>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27"/>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27"/>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27"/>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27"/>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27"/>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27"/>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27"/>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27"/>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27"/>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27"/>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7"/>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7"/>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27"/>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27"/>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7"/>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27"/>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27"/>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27"/>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7"/>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27"/>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27"/>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7"/>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7"/>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27"/>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27"/>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7"/>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7"/>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27"/>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27"/>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27"/>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7"/>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27"/>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7"/>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7"/>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7"/>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27"/>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27"/>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27"/>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27"/>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27"/>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27"/>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27"/>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27"/>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7"/>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27"/>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7"/>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7"/>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7"/>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7"/>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7"/>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7"/>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7"/>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7"/>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27"/>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27"/>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27"/>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27"/>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7"/>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7"/>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7"/>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7"/>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27"/>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7"/>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7"/>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7"/>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7"/>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27"/>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7"/>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27"/>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27"/>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27"/>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27"/>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27"/>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7"/>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7"/>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7"/>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7"/>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7"/>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7"/>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7"/>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7"/>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7"/>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7"/>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27"/>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7"/>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7"/>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7"/>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7"/>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7"/>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7"/>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7"/>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7"/>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7"/>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7"/>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7"/>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7"/>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7"/>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7" name="Google Shape;1887;p27"/>
          <p:cNvGrpSpPr/>
          <p:nvPr/>
        </p:nvGrpSpPr>
        <p:grpSpPr>
          <a:xfrm>
            <a:off x="8046849" y="-627739"/>
            <a:ext cx="4165500" cy="4165500"/>
            <a:chOff x="7981374" y="-905589"/>
            <a:chExt cx="4165500" cy="4165500"/>
          </a:xfrm>
        </p:grpSpPr>
        <p:sp>
          <p:nvSpPr>
            <p:cNvPr id="1888" name="Google Shape;1888;p27"/>
            <p:cNvSpPr/>
            <p:nvPr/>
          </p:nvSpPr>
          <p:spPr>
            <a:xfrm rot="-2699752">
              <a:off x="8591397" y="-29556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7"/>
            <p:cNvSpPr/>
            <p:nvPr/>
          </p:nvSpPr>
          <p:spPr>
            <a:xfrm rot="-2700269">
              <a:off x="8707792" y="-1795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0" name="Google Shape;1890;p27"/>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91" name="Google Shape;1891;p27"/>
          <p:cNvSpPr txBox="1"/>
          <p:nvPr>
            <p:ph idx="2" type="title"/>
          </p:nvPr>
        </p:nvSpPr>
        <p:spPr>
          <a:xfrm>
            <a:off x="1191200" y="2876550"/>
            <a:ext cx="31914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2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92" name="Google Shape;1892;p27"/>
          <p:cNvSpPr txBox="1"/>
          <p:nvPr>
            <p:ph idx="3" type="title"/>
          </p:nvPr>
        </p:nvSpPr>
        <p:spPr>
          <a:xfrm>
            <a:off x="4761450" y="2876550"/>
            <a:ext cx="31914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2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93" name="Google Shape;1893;p27"/>
          <p:cNvSpPr txBox="1"/>
          <p:nvPr>
            <p:ph idx="1" type="subTitle"/>
          </p:nvPr>
        </p:nvSpPr>
        <p:spPr>
          <a:xfrm>
            <a:off x="5050075" y="3266575"/>
            <a:ext cx="2613900" cy="101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94" name="Google Shape;1894;p27"/>
          <p:cNvSpPr txBox="1"/>
          <p:nvPr>
            <p:ph idx="4" type="subTitle"/>
          </p:nvPr>
        </p:nvSpPr>
        <p:spPr>
          <a:xfrm>
            <a:off x="1479950" y="3266575"/>
            <a:ext cx="2613900" cy="1010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95" name="Shape 1895"/>
        <p:cNvGrpSpPr/>
        <p:nvPr/>
      </p:nvGrpSpPr>
      <p:grpSpPr>
        <a:xfrm>
          <a:off x="0" y="0"/>
          <a:ext cx="0" cy="0"/>
          <a:chOff x="0" y="0"/>
          <a:chExt cx="0" cy="0"/>
        </a:xfrm>
      </p:grpSpPr>
      <p:sp>
        <p:nvSpPr>
          <p:cNvPr id="1896" name="Google Shape;1896;p28"/>
          <p:cNvSpPr/>
          <p:nvPr/>
        </p:nvSpPr>
        <p:spPr>
          <a:xfrm rot="8099731">
            <a:off x="3119107" y="462018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7" name="Google Shape;1897;p28"/>
          <p:cNvGrpSpPr/>
          <p:nvPr/>
        </p:nvGrpSpPr>
        <p:grpSpPr>
          <a:xfrm>
            <a:off x="8297557" y="-107277"/>
            <a:ext cx="4165500" cy="4165500"/>
            <a:chOff x="5214182" y="3633173"/>
            <a:chExt cx="4165500" cy="4165500"/>
          </a:xfrm>
        </p:grpSpPr>
        <p:sp>
          <p:nvSpPr>
            <p:cNvPr id="1898" name="Google Shape;1898;p28"/>
            <p:cNvSpPr/>
            <p:nvPr/>
          </p:nvSpPr>
          <p:spPr>
            <a:xfrm rot="8100248">
              <a:off x="5824205" y="4243196"/>
              <a:ext cx="2945453" cy="2945453"/>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8"/>
            <p:cNvSpPr/>
            <p:nvPr/>
          </p:nvSpPr>
          <p:spPr>
            <a:xfrm rot="8099731">
              <a:off x="5939882" y="4359232"/>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0" name="Google Shape;1900;p28"/>
          <p:cNvGrpSpPr/>
          <p:nvPr/>
        </p:nvGrpSpPr>
        <p:grpSpPr>
          <a:xfrm>
            <a:off x="-2855399" y="1112030"/>
            <a:ext cx="4165649" cy="4165649"/>
            <a:chOff x="-2436649" y="1400075"/>
            <a:chExt cx="4165649" cy="4165649"/>
          </a:xfrm>
        </p:grpSpPr>
        <p:sp>
          <p:nvSpPr>
            <p:cNvPr id="1901" name="Google Shape;1901;p28"/>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8"/>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3" name="Google Shape;1903;p28"/>
            <p:cNvGrpSpPr/>
            <p:nvPr/>
          </p:nvGrpSpPr>
          <p:grpSpPr>
            <a:xfrm rot="2700000">
              <a:off x="649625" y="3374128"/>
              <a:ext cx="80699" cy="1028253"/>
              <a:chOff x="672750" y="616375"/>
              <a:chExt cx="80700" cy="1028263"/>
            </a:xfrm>
          </p:grpSpPr>
          <p:sp>
            <p:nvSpPr>
              <p:cNvPr id="1904" name="Google Shape;1904;p28"/>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8"/>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8"/>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8"/>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908" name="Google Shape;1908;p28"/>
          <p:cNvGrpSpPr/>
          <p:nvPr/>
        </p:nvGrpSpPr>
        <p:grpSpPr>
          <a:xfrm rot="10800000">
            <a:off x="7457555" y="3543887"/>
            <a:ext cx="2361677" cy="1599616"/>
            <a:chOff x="1656293" y="1093079"/>
            <a:chExt cx="557894" cy="377865"/>
          </a:xfrm>
        </p:grpSpPr>
        <p:sp>
          <p:nvSpPr>
            <p:cNvPr id="1909" name="Google Shape;1909;p28"/>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8"/>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8"/>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8"/>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8"/>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8"/>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8"/>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8"/>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8"/>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8"/>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8"/>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28"/>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8"/>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8"/>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28"/>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28"/>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28"/>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28"/>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28"/>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8"/>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28"/>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8"/>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8"/>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8"/>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8"/>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8"/>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8"/>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8"/>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8"/>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8"/>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8"/>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8"/>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8"/>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8"/>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8"/>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8"/>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8"/>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8"/>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8"/>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8"/>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8"/>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8"/>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8"/>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8"/>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8"/>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8"/>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8"/>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8"/>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8"/>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8"/>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8"/>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8"/>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8"/>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8"/>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8"/>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8"/>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8"/>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8"/>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8"/>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8"/>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8"/>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8"/>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8"/>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8"/>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8"/>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8"/>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28"/>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28"/>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28"/>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28"/>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28"/>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28"/>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28"/>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28"/>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28"/>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28"/>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28"/>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28"/>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28"/>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28"/>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28"/>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8"/>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8"/>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8"/>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8"/>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8"/>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8"/>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8"/>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8"/>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8"/>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8"/>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8"/>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8"/>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8"/>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8"/>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8"/>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8"/>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8"/>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8"/>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8"/>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8"/>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8"/>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8"/>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8"/>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8"/>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8"/>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8"/>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8"/>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8"/>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8"/>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8"/>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8"/>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8"/>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8"/>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8"/>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8"/>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8"/>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8"/>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8"/>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8"/>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8"/>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8"/>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8"/>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8"/>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8"/>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8"/>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8"/>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8"/>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8"/>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8"/>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8"/>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8"/>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8"/>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8"/>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8"/>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8"/>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8"/>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8"/>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8"/>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8"/>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8"/>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8"/>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8"/>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8"/>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8"/>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8"/>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8"/>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8"/>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28"/>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28"/>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8"/>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28"/>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28"/>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28"/>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28"/>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28"/>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28"/>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8"/>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8"/>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8"/>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8"/>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8"/>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8"/>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8"/>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8"/>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28"/>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8"/>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8"/>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8"/>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8"/>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8"/>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8"/>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8"/>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8"/>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8"/>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8"/>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28"/>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8"/>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28"/>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28"/>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28"/>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28"/>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28"/>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28"/>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28"/>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28"/>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28"/>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28"/>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8"/>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8"/>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8"/>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8"/>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8"/>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8"/>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8"/>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28"/>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28"/>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28"/>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28"/>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28"/>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28"/>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28"/>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28"/>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28"/>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28"/>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28"/>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28"/>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28"/>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28"/>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28"/>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28"/>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28"/>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28"/>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28"/>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28"/>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28"/>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28"/>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28"/>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28"/>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8" name="Google Shape;2128;p28"/>
          <p:cNvSpPr txBox="1"/>
          <p:nvPr>
            <p:ph type="title"/>
          </p:nvPr>
        </p:nvSpPr>
        <p:spPr>
          <a:xfrm>
            <a:off x="953700" y="695025"/>
            <a:ext cx="7236600" cy="413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6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2129" name="Shape 2129"/>
        <p:cNvGrpSpPr/>
        <p:nvPr/>
      </p:nvGrpSpPr>
      <p:grpSpPr>
        <a:xfrm>
          <a:off x="0" y="0"/>
          <a:ext cx="0" cy="0"/>
          <a:chOff x="0" y="0"/>
          <a:chExt cx="0" cy="0"/>
        </a:xfrm>
      </p:grpSpPr>
      <p:grpSp>
        <p:nvGrpSpPr>
          <p:cNvPr id="2130" name="Google Shape;2130;p29"/>
          <p:cNvGrpSpPr/>
          <p:nvPr/>
        </p:nvGrpSpPr>
        <p:grpSpPr>
          <a:xfrm>
            <a:off x="-1637734" y="-3203455"/>
            <a:ext cx="4165200" cy="4165200"/>
            <a:chOff x="-76209" y="-2988830"/>
            <a:chExt cx="4165200" cy="4165200"/>
          </a:xfrm>
        </p:grpSpPr>
        <p:sp>
          <p:nvSpPr>
            <p:cNvPr id="2131" name="Google Shape;2131;p29"/>
            <p:cNvSpPr/>
            <p:nvPr/>
          </p:nvSpPr>
          <p:spPr>
            <a:xfrm rot="-8099505">
              <a:off x="533770" y="-237885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29"/>
            <p:cNvSpPr/>
            <p:nvPr/>
          </p:nvSpPr>
          <p:spPr>
            <a:xfrm rot="-8100269">
              <a:off x="649550" y="-226343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3" name="Google Shape;2133;p29"/>
          <p:cNvGrpSpPr/>
          <p:nvPr/>
        </p:nvGrpSpPr>
        <p:grpSpPr>
          <a:xfrm>
            <a:off x="7758941" y="3592095"/>
            <a:ext cx="4165200" cy="4165200"/>
            <a:chOff x="7640541" y="3259895"/>
            <a:chExt cx="4165200" cy="4165200"/>
          </a:xfrm>
        </p:grpSpPr>
        <p:sp>
          <p:nvSpPr>
            <p:cNvPr id="2134" name="Google Shape;2134;p29"/>
            <p:cNvSpPr/>
            <p:nvPr/>
          </p:nvSpPr>
          <p:spPr>
            <a:xfrm rot="-8099505">
              <a:off x="8250520" y="3869874"/>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29"/>
            <p:cNvSpPr/>
            <p:nvPr/>
          </p:nvSpPr>
          <p:spPr>
            <a:xfrm rot="-8100269">
              <a:off x="8366300" y="39852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6" name="Google Shape;2136;p29"/>
          <p:cNvSpPr/>
          <p:nvPr/>
        </p:nvSpPr>
        <p:spPr>
          <a:xfrm rot="-8100269">
            <a:off x="4792075" y="5281920"/>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29"/>
          <p:cNvSpPr/>
          <p:nvPr/>
        </p:nvSpPr>
        <p:spPr>
          <a:xfrm rot="-8100269">
            <a:off x="-2784275" y="22009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8" name="Google Shape;2138;p29"/>
          <p:cNvGrpSpPr/>
          <p:nvPr/>
        </p:nvGrpSpPr>
        <p:grpSpPr>
          <a:xfrm flipH="1">
            <a:off x="7660456" y="8122"/>
            <a:ext cx="2376852" cy="1599616"/>
            <a:chOff x="1656293" y="1093079"/>
            <a:chExt cx="557894" cy="377865"/>
          </a:xfrm>
        </p:grpSpPr>
        <p:sp>
          <p:nvSpPr>
            <p:cNvPr id="2139" name="Google Shape;2139;p29"/>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29"/>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29"/>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29"/>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29"/>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29"/>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29"/>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29"/>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29"/>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29"/>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29"/>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29"/>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29"/>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29"/>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29"/>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29"/>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29"/>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29"/>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29"/>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29"/>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29"/>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29"/>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29"/>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29"/>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29"/>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29"/>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29"/>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29"/>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29"/>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29"/>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29"/>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29"/>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29"/>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29"/>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29"/>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29"/>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29"/>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29"/>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29"/>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29"/>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29"/>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29"/>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29"/>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29"/>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29"/>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29"/>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29"/>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29"/>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29"/>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29"/>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29"/>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29"/>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29"/>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29"/>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29"/>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29"/>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29"/>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29"/>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29"/>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29"/>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29"/>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29"/>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29"/>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29"/>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29"/>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29"/>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29"/>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29"/>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29"/>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29"/>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29"/>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29"/>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29"/>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29"/>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29"/>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29"/>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29"/>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29"/>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29"/>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29"/>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29"/>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29"/>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29"/>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29"/>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29"/>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29"/>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29"/>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29"/>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29"/>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29"/>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29"/>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29"/>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29"/>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29"/>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29"/>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29"/>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29"/>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29"/>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29"/>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29"/>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29"/>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29"/>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29"/>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29"/>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29"/>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29"/>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29"/>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29"/>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29"/>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29"/>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29"/>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29"/>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29"/>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29"/>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29"/>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29"/>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29"/>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29"/>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29"/>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29"/>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29"/>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29"/>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29"/>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29"/>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29"/>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29"/>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29"/>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29"/>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29"/>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29"/>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29"/>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29"/>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29"/>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29"/>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29"/>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29"/>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29"/>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29"/>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29"/>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29"/>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29"/>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29"/>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29"/>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29"/>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29"/>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29"/>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29"/>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29"/>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29"/>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29"/>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29"/>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29"/>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29"/>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29"/>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29"/>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29"/>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29"/>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29"/>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29"/>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29"/>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29"/>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29"/>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29"/>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29"/>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29"/>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29"/>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29"/>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29"/>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29"/>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29"/>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29"/>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29"/>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29"/>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29"/>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29"/>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29"/>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29"/>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29"/>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29"/>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29"/>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29"/>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29"/>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29"/>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29"/>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29"/>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29"/>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29"/>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29"/>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29"/>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29"/>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29"/>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29"/>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29"/>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29"/>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29"/>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29"/>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29"/>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29"/>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29"/>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29"/>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29"/>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29"/>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29"/>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29"/>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29"/>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29"/>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29"/>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29"/>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29"/>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29"/>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29"/>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29"/>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29"/>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29"/>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29"/>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29"/>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29"/>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29"/>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29"/>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8" name="Google Shape;2358;p29"/>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359" name="Shape 2359"/>
        <p:cNvGrpSpPr/>
        <p:nvPr/>
      </p:nvGrpSpPr>
      <p:grpSpPr>
        <a:xfrm>
          <a:off x="0" y="0"/>
          <a:ext cx="0" cy="0"/>
          <a:chOff x="0" y="0"/>
          <a:chExt cx="0" cy="0"/>
        </a:xfrm>
      </p:grpSpPr>
      <p:sp>
        <p:nvSpPr>
          <p:cNvPr id="2360" name="Google Shape;2360;p30"/>
          <p:cNvSpPr txBox="1"/>
          <p:nvPr>
            <p:ph type="title"/>
          </p:nvPr>
        </p:nvSpPr>
        <p:spPr>
          <a:xfrm>
            <a:off x="2623200" y="704675"/>
            <a:ext cx="3897600" cy="64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361" name="Google Shape;2361;p30"/>
          <p:cNvSpPr txBox="1"/>
          <p:nvPr>
            <p:ph idx="1" type="subTitle"/>
          </p:nvPr>
        </p:nvSpPr>
        <p:spPr>
          <a:xfrm>
            <a:off x="2623200" y="1350176"/>
            <a:ext cx="3897600" cy="40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62" name="Google Shape;2362;p30"/>
          <p:cNvSpPr txBox="1"/>
          <p:nvPr>
            <p:ph idx="2" type="title"/>
          </p:nvPr>
        </p:nvSpPr>
        <p:spPr>
          <a:xfrm>
            <a:off x="2623200" y="2015987"/>
            <a:ext cx="3897600" cy="64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363" name="Google Shape;2363;p30"/>
          <p:cNvSpPr txBox="1"/>
          <p:nvPr>
            <p:ph idx="3" type="subTitle"/>
          </p:nvPr>
        </p:nvSpPr>
        <p:spPr>
          <a:xfrm>
            <a:off x="2623200" y="2660650"/>
            <a:ext cx="3897600" cy="40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64" name="Google Shape;2364;p30"/>
          <p:cNvSpPr txBox="1"/>
          <p:nvPr>
            <p:ph idx="4" type="title"/>
          </p:nvPr>
        </p:nvSpPr>
        <p:spPr>
          <a:xfrm>
            <a:off x="2623200" y="3327299"/>
            <a:ext cx="3897600" cy="64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365" name="Google Shape;2365;p30"/>
          <p:cNvSpPr txBox="1"/>
          <p:nvPr>
            <p:ph idx="5" type="subTitle"/>
          </p:nvPr>
        </p:nvSpPr>
        <p:spPr>
          <a:xfrm>
            <a:off x="2623200" y="3971074"/>
            <a:ext cx="3897600" cy="40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2366" name="Google Shape;2366;p30"/>
          <p:cNvGrpSpPr/>
          <p:nvPr/>
        </p:nvGrpSpPr>
        <p:grpSpPr>
          <a:xfrm rot="10800000">
            <a:off x="6881430" y="3543887"/>
            <a:ext cx="2361677" cy="1599616"/>
            <a:chOff x="1656293" y="1093079"/>
            <a:chExt cx="557894" cy="377865"/>
          </a:xfrm>
        </p:grpSpPr>
        <p:sp>
          <p:nvSpPr>
            <p:cNvPr id="2367" name="Google Shape;2367;p30"/>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30"/>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30"/>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30"/>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30"/>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30"/>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30"/>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30"/>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30"/>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30"/>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30"/>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30"/>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30"/>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30"/>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30"/>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30"/>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30"/>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30"/>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30"/>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30"/>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30"/>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30"/>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30"/>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30"/>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30"/>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30"/>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30"/>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30"/>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30"/>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30"/>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30"/>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30"/>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30"/>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30"/>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30"/>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30"/>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30"/>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30"/>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30"/>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30"/>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30"/>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30"/>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30"/>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30"/>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30"/>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30"/>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30"/>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30"/>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30"/>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30"/>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30"/>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30"/>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30"/>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30"/>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30"/>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30"/>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30"/>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30"/>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30"/>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30"/>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30"/>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30"/>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30"/>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30"/>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30"/>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30"/>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30"/>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30"/>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30"/>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30"/>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30"/>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30"/>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30"/>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30"/>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30"/>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30"/>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30"/>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30"/>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30"/>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30"/>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30"/>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30"/>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30"/>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30"/>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30"/>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30"/>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30"/>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30"/>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30"/>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30"/>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30"/>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30"/>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30"/>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30"/>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30"/>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30"/>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30"/>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30"/>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30"/>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30"/>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30"/>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30"/>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30"/>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30"/>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30"/>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30"/>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30"/>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30"/>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30"/>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30"/>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30"/>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30"/>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30"/>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30"/>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30"/>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30"/>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30"/>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30"/>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30"/>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30"/>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30"/>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30"/>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30"/>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30"/>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30"/>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30"/>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30"/>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30"/>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30"/>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30"/>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30"/>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30"/>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30"/>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30"/>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30"/>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30"/>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30"/>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30"/>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30"/>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30"/>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30"/>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30"/>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30"/>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30"/>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30"/>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30"/>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30"/>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30"/>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30"/>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30"/>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30"/>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30"/>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30"/>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30"/>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30"/>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30"/>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30"/>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30"/>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30"/>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30"/>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30"/>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30"/>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30"/>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30"/>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30"/>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30"/>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30"/>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30"/>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30"/>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30"/>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30"/>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30"/>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30"/>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30"/>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30"/>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30"/>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30"/>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30"/>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30"/>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30"/>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30"/>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30"/>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30"/>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30"/>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30"/>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30"/>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30"/>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30"/>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30"/>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30"/>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30"/>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30"/>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30"/>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30"/>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30"/>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30"/>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30"/>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30"/>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30"/>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30"/>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30"/>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30"/>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30"/>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30"/>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30"/>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30"/>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30"/>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30"/>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30"/>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30"/>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30"/>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30"/>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30"/>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30"/>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30"/>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30"/>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30"/>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30"/>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30"/>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6" name="Google Shape;2586;p30"/>
          <p:cNvGrpSpPr/>
          <p:nvPr/>
        </p:nvGrpSpPr>
        <p:grpSpPr>
          <a:xfrm>
            <a:off x="-1121859" y="3772482"/>
            <a:ext cx="4165200" cy="4165200"/>
            <a:chOff x="-2318559" y="3266582"/>
            <a:chExt cx="4165200" cy="4165200"/>
          </a:xfrm>
        </p:grpSpPr>
        <p:sp>
          <p:nvSpPr>
            <p:cNvPr id="2587" name="Google Shape;2587;p30"/>
            <p:cNvSpPr/>
            <p:nvPr/>
          </p:nvSpPr>
          <p:spPr>
            <a:xfrm rot="-8099505">
              <a:off x="-1708580" y="3876561"/>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30"/>
            <p:cNvSpPr/>
            <p:nvPr/>
          </p:nvSpPr>
          <p:spPr>
            <a:xfrm rot="-8100269">
              <a:off x="-1592800" y="3991983"/>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9" name="Google Shape;2589;p30"/>
          <p:cNvGrpSpPr/>
          <p:nvPr/>
        </p:nvGrpSpPr>
        <p:grpSpPr>
          <a:xfrm>
            <a:off x="7414816" y="256170"/>
            <a:ext cx="4165200" cy="4165200"/>
            <a:chOff x="7414816" y="-1690555"/>
            <a:chExt cx="4165200" cy="4165200"/>
          </a:xfrm>
        </p:grpSpPr>
        <p:sp>
          <p:nvSpPr>
            <p:cNvPr id="2590" name="Google Shape;2590;p30"/>
            <p:cNvSpPr/>
            <p:nvPr/>
          </p:nvSpPr>
          <p:spPr>
            <a:xfrm rot="-8099505">
              <a:off x="8024795" y="-1080576"/>
              <a:ext cx="2945241" cy="2945241"/>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30"/>
            <p:cNvSpPr/>
            <p:nvPr/>
          </p:nvSpPr>
          <p:spPr>
            <a:xfrm rot="-8100269">
              <a:off x="8140575" y="-965155"/>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92" name="Google Shape;2592;p30"/>
            <p:cNvGrpSpPr/>
            <p:nvPr/>
          </p:nvGrpSpPr>
          <p:grpSpPr>
            <a:xfrm rot="8100000">
              <a:off x="8252250" y="205903"/>
              <a:ext cx="80699" cy="1028253"/>
              <a:chOff x="672750" y="616375"/>
              <a:chExt cx="80700" cy="1028263"/>
            </a:xfrm>
          </p:grpSpPr>
          <p:sp>
            <p:nvSpPr>
              <p:cNvPr id="2593" name="Google Shape;2593;p30"/>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30"/>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30"/>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30"/>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597" name="Google Shape;2597;p30"/>
          <p:cNvGrpSpPr/>
          <p:nvPr/>
        </p:nvGrpSpPr>
        <p:grpSpPr>
          <a:xfrm>
            <a:off x="-2188649" y="-1203795"/>
            <a:ext cx="4165649" cy="4165649"/>
            <a:chOff x="-2436649" y="1400075"/>
            <a:chExt cx="4165649" cy="4165649"/>
          </a:xfrm>
        </p:grpSpPr>
        <p:sp>
          <p:nvSpPr>
            <p:cNvPr id="2598" name="Google Shape;2598;p30"/>
            <p:cNvSpPr/>
            <p:nvPr/>
          </p:nvSpPr>
          <p:spPr>
            <a:xfrm rot="-2699752">
              <a:off x="-1826551" y="2010067"/>
              <a:ext cx="2945453" cy="2945665"/>
            </a:xfrm>
            <a:prstGeom prst="rect">
              <a:avLst/>
            </a:prstGeom>
            <a:gradFill>
              <a:gsLst>
                <a:gs pos="0">
                  <a:schemeClr val="dk2"/>
                </a:gs>
                <a:gs pos="100000">
                  <a:schemeClr val="dk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30"/>
            <p:cNvSpPr/>
            <p:nvPr/>
          </p:nvSpPr>
          <p:spPr>
            <a:xfrm rot="-2700000">
              <a:off x="-1710612" y="2125954"/>
              <a:ext cx="2713593" cy="2713593"/>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0" name="Google Shape;2600;p30"/>
            <p:cNvGrpSpPr/>
            <p:nvPr/>
          </p:nvGrpSpPr>
          <p:grpSpPr>
            <a:xfrm rot="2700000">
              <a:off x="649625" y="3374128"/>
              <a:ext cx="80699" cy="1028253"/>
              <a:chOff x="672750" y="616375"/>
              <a:chExt cx="80700" cy="1028263"/>
            </a:xfrm>
          </p:grpSpPr>
          <p:sp>
            <p:nvSpPr>
              <p:cNvPr id="2601" name="Google Shape;2601;p30"/>
              <p:cNvSpPr/>
              <p:nvPr/>
            </p:nvSpPr>
            <p:spPr>
              <a:xfrm>
                <a:off x="672750" y="616375"/>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30"/>
              <p:cNvSpPr/>
              <p:nvPr/>
            </p:nvSpPr>
            <p:spPr>
              <a:xfrm>
                <a:off x="672750" y="932229"/>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30"/>
              <p:cNvSpPr/>
              <p:nvPr/>
            </p:nvSpPr>
            <p:spPr>
              <a:xfrm>
                <a:off x="672750" y="1248083"/>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30"/>
              <p:cNvSpPr/>
              <p:nvPr/>
            </p:nvSpPr>
            <p:spPr>
              <a:xfrm>
                <a:off x="672750" y="1563938"/>
                <a:ext cx="80700" cy="80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05" name="Google Shape;2605;p30"/>
          <p:cNvSpPr/>
          <p:nvPr/>
        </p:nvSpPr>
        <p:spPr>
          <a:xfrm rot="-8100269">
            <a:off x="5868650" y="-2570667"/>
            <a:ext cx="2713381" cy="2713381"/>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2"/>
            </a:gs>
            <a:gs pos="50000">
              <a:schemeClr val="dk1"/>
            </a:gs>
            <a:gs pos="100000">
              <a:schemeClr val="dk1"/>
            </a:gs>
          </a:gsLst>
          <a:lin ang="5400012" scaled="0"/>
        </a:gra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13100" y="539400"/>
            <a:ext cx="77178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1pPr>
            <a:lvl2pPr lvl="1"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2pPr>
            <a:lvl3pPr lvl="2"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3pPr>
            <a:lvl4pPr lvl="3"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4pPr>
            <a:lvl5pPr lvl="4"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5pPr>
            <a:lvl6pPr lvl="5"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6pPr>
            <a:lvl7pPr lvl="6"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7pPr>
            <a:lvl8pPr lvl="7"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8pPr>
            <a:lvl9pPr lvl="8" marR="0" rtl="0" algn="l">
              <a:lnSpc>
                <a:spcPct val="100000"/>
              </a:lnSpc>
              <a:spcBef>
                <a:spcPts val="0"/>
              </a:spcBef>
              <a:spcAft>
                <a:spcPts val="0"/>
              </a:spcAft>
              <a:buClr>
                <a:schemeClr val="lt1"/>
              </a:buClr>
              <a:buSzPts val="3000"/>
              <a:buFont typeface="Poppins"/>
              <a:buNone/>
              <a:defRPr b="1" i="0" sz="3000" u="none" cap="none" strike="noStrike">
                <a:solidFill>
                  <a:schemeClr val="lt1"/>
                </a:solidFill>
                <a:latin typeface="Poppins"/>
                <a:ea typeface="Poppins"/>
                <a:cs typeface="Poppins"/>
                <a:sym typeface="Poppins"/>
              </a:defRPr>
            </a:lvl9pPr>
          </a:lstStyle>
          <a:p/>
        </p:txBody>
      </p:sp>
      <p:sp>
        <p:nvSpPr>
          <p:cNvPr id="7" name="Google Shape;7;p21"/>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1pPr>
            <a:lvl2pPr indent="-317500" lvl="1" marL="9144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2pPr>
            <a:lvl3pPr indent="-317500" lvl="2" marL="13716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3pPr>
            <a:lvl4pPr indent="-317500" lvl="3" marL="18288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4pPr>
            <a:lvl5pPr indent="-317500" lvl="4" marL="22860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5pPr>
            <a:lvl6pPr indent="-317500" lvl="5" marL="27432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6pPr>
            <a:lvl7pPr indent="-317500" lvl="6" marL="32004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7pPr>
            <a:lvl8pPr indent="-317500" lvl="7" marL="3657600" marR="0" rtl="0" algn="l">
              <a:lnSpc>
                <a:spcPct val="115000"/>
              </a:lnSpc>
              <a:spcBef>
                <a:spcPts val="1600"/>
              </a:spcBef>
              <a:spcAft>
                <a:spcPts val="0"/>
              </a:spcAft>
              <a:buClr>
                <a:schemeClr val="lt1"/>
              </a:buClr>
              <a:buSzPts val="1400"/>
              <a:buFont typeface="Nunito"/>
              <a:buChar char="○"/>
              <a:defRPr b="0" i="0" sz="1400" u="none" cap="none" strike="noStrike">
                <a:solidFill>
                  <a:schemeClr val="lt1"/>
                </a:solidFill>
                <a:latin typeface="Nunito"/>
                <a:ea typeface="Nunito"/>
                <a:cs typeface="Nunito"/>
                <a:sym typeface="Nunito"/>
              </a:defRPr>
            </a:lvl8pPr>
            <a:lvl9pPr indent="-317500" lvl="8" marL="4114800" marR="0" rtl="0" algn="l">
              <a:lnSpc>
                <a:spcPct val="115000"/>
              </a:lnSpc>
              <a:spcBef>
                <a:spcPts val="1600"/>
              </a:spcBef>
              <a:spcAft>
                <a:spcPts val="1600"/>
              </a:spcAft>
              <a:buClr>
                <a:schemeClr val="lt1"/>
              </a:buClr>
              <a:buSzPts val="1400"/>
              <a:buFont typeface="Nunito"/>
              <a:buChar char="■"/>
              <a:defRPr b="0" i="0" sz="1400" u="none" cap="none" strike="noStrike">
                <a:solidFill>
                  <a:schemeClr val="lt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375" name="Shape 6375"/>
        <p:cNvGrpSpPr/>
        <p:nvPr/>
      </p:nvGrpSpPr>
      <p:grpSpPr>
        <a:xfrm>
          <a:off x="0" y="0"/>
          <a:ext cx="0" cy="0"/>
          <a:chOff x="0" y="0"/>
          <a:chExt cx="0" cy="0"/>
        </a:xfrm>
      </p:grpSpPr>
      <p:sp>
        <p:nvSpPr>
          <p:cNvPr id="6376" name="Google Shape;637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377" name="Google Shape;6377;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78" name="Google Shape;637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padlet.com/acaudill2/co-teaching-resources-yz1pyqyp3fmg" TargetMode="External"/><Relationship Id="rId4" Type="http://schemas.openxmlformats.org/officeDocument/2006/relationships/hyperlink" Target="https://docs.google.com/document/d/1d9zXI1kJ8L4Sau_tZOVAMbJpHsO14G4Ct8pUw6-mrKQ/copy" TargetMode="External"/><Relationship Id="rId5" Type="http://schemas.openxmlformats.org/officeDocument/2006/relationships/hyperlink" Target="https://www.amazon.com/Co-Teaching-English-Learners-Collaborative-Instruction/dp/1483390918/ref=sr_1_1?crid=2LVLV8NJVYFAM&amp;keywords=co+teaching+for+english+learners&amp;qid=1690143709&amp;sprefix=co+teaching+for+%2Caps%2C113&amp;sr=8-1"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3" name="Shape 6423"/>
        <p:cNvGrpSpPr/>
        <p:nvPr/>
      </p:nvGrpSpPr>
      <p:grpSpPr>
        <a:xfrm>
          <a:off x="0" y="0"/>
          <a:ext cx="0" cy="0"/>
          <a:chOff x="0" y="0"/>
          <a:chExt cx="0" cy="0"/>
        </a:xfrm>
      </p:grpSpPr>
      <p:sp>
        <p:nvSpPr>
          <p:cNvPr id="6424" name="Google Shape;6424;p1"/>
          <p:cNvSpPr/>
          <p:nvPr/>
        </p:nvSpPr>
        <p:spPr>
          <a:xfrm>
            <a:off x="3328500" y="3581607"/>
            <a:ext cx="4789500" cy="541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5" name="Google Shape;6425;p1"/>
          <p:cNvSpPr txBox="1"/>
          <p:nvPr>
            <p:ph idx="1" type="subTitle"/>
          </p:nvPr>
        </p:nvSpPr>
        <p:spPr>
          <a:xfrm>
            <a:off x="3353650" y="3614407"/>
            <a:ext cx="4335600" cy="475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Jamie Wolfe</a:t>
            </a:r>
            <a:endParaRPr/>
          </a:p>
          <a:p>
            <a:pPr indent="0" lvl="0" marL="0" rtl="0" algn="l">
              <a:lnSpc>
                <a:spcPct val="100000"/>
              </a:lnSpc>
              <a:spcBef>
                <a:spcPts val="0"/>
              </a:spcBef>
              <a:spcAft>
                <a:spcPts val="0"/>
              </a:spcAft>
              <a:buSzPts val="1400"/>
              <a:buNone/>
            </a:pPr>
            <a:r>
              <a:rPr lang="en"/>
              <a:t>Knox County Schools ELL instructional coach</a:t>
            </a:r>
            <a:endParaRPr/>
          </a:p>
        </p:txBody>
      </p:sp>
      <p:pic>
        <p:nvPicPr>
          <p:cNvPr id="6426" name="Google Shape;6426;p1"/>
          <p:cNvPicPr preferRelativeResize="0"/>
          <p:nvPr/>
        </p:nvPicPr>
        <p:blipFill rotWithShape="1">
          <a:blip r:embed="rId3">
            <a:alphaModFix/>
          </a:blip>
          <a:srcRect b="0" l="1503" r="1492" t="0"/>
          <a:stretch/>
        </p:blipFill>
        <p:spPr>
          <a:xfrm rot="2699997">
            <a:off x="86735" y="1216109"/>
            <a:ext cx="2600736" cy="2598829"/>
          </a:xfrm>
          <a:prstGeom prst="rect">
            <a:avLst/>
          </a:prstGeom>
          <a:noFill/>
          <a:ln>
            <a:noFill/>
          </a:ln>
        </p:spPr>
      </p:pic>
      <p:sp>
        <p:nvSpPr>
          <p:cNvPr id="6427" name="Google Shape;6427;p1"/>
          <p:cNvSpPr txBox="1"/>
          <p:nvPr>
            <p:ph type="ctrTitle"/>
          </p:nvPr>
        </p:nvSpPr>
        <p:spPr>
          <a:xfrm>
            <a:off x="3328500" y="957800"/>
            <a:ext cx="5563500" cy="25533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SzPts val="5200"/>
              <a:buNone/>
            </a:pPr>
            <a:r>
              <a:rPr lang="en"/>
              <a:t>Supporting SIFE with Co-Teaching</a:t>
            </a:r>
            <a:r>
              <a:rPr lang="en">
                <a:solidFill>
                  <a:schemeClr val="dk1"/>
                </a:solidFill>
              </a:rPr>
              <a:t> </a:t>
            </a:r>
            <a:endParaRPr sz="42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9" name="Shape 6979"/>
        <p:cNvGrpSpPr/>
        <p:nvPr/>
      </p:nvGrpSpPr>
      <p:grpSpPr>
        <a:xfrm>
          <a:off x="0" y="0"/>
          <a:ext cx="0" cy="0"/>
          <a:chOff x="0" y="0"/>
          <a:chExt cx="0" cy="0"/>
        </a:xfrm>
      </p:grpSpPr>
      <p:sp>
        <p:nvSpPr>
          <p:cNvPr id="6980" name="Google Shape;6980;p8"/>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Why consider co-teaching?</a:t>
            </a:r>
            <a:endParaRPr/>
          </a:p>
        </p:txBody>
      </p:sp>
      <p:sp>
        <p:nvSpPr>
          <p:cNvPr id="6981" name="Google Shape;6981;p8"/>
          <p:cNvSpPr txBox="1"/>
          <p:nvPr>
            <p:ph idx="2" type="title"/>
          </p:nvPr>
        </p:nvSpPr>
        <p:spPr>
          <a:xfrm>
            <a:off x="1191200" y="2876550"/>
            <a:ext cx="31914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t/>
            </a:r>
            <a:endParaRPr/>
          </a:p>
        </p:txBody>
      </p:sp>
      <p:sp>
        <p:nvSpPr>
          <p:cNvPr id="6982" name="Google Shape;6982;p8"/>
          <p:cNvSpPr txBox="1"/>
          <p:nvPr>
            <p:ph idx="3" type="title"/>
          </p:nvPr>
        </p:nvSpPr>
        <p:spPr>
          <a:xfrm>
            <a:off x="4761450" y="2876550"/>
            <a:ext cx="31914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t/>
            </a:r>
            <a:endParaRPr/>
          </a:p>
        </p:txBody>
      </p:sp>
      <p:sp>
        <p:nvSpPr>
          <p:cNvPr id="6983" name="Google Shape;6983;p8"/>
          <p:cNvSpPr txBox="1"/>
          <p:nvPr>
            <p:ph idx="1" type="subTitle"/>
          </p:nvPr>
        </p:nvSpPr>
        <p:spPr>
          <a:xfrm>
            <a:off x="5050075" y="3266575"/>
            <a:ext cx="2613900" cy="1010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sp>
        <p:nvSpPr>
          <p:cNvPr id="6984" name="Google Shape;6984;p8"/>
          <p:cNvSpPr txBox="1"/>
          <p:nvPr>
            <p:ph idx="4" type="subTitle"/>
          </p:nvPr>
        </p:nvSpPr>
        <p:spPr>
          <a:xfrm>
            <a:off x="1479950" y="3266575"/>
            <a:ext cx="2613900" cy="1010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pic>
        <p:nvPicPr>
          <p:cNvPr id="6985" name="Google Shape;6985;p8"/>
          <p:cNvPicPr preferRelativeResize="0"/>
          <p:nvPr/>
        </p:nvPicPr>
        <p:blipFill rotWithShape="1">
          <a:blip r:embed="rId3">
            <a:alphaModFix/>
          </a:blip>
          <a:srcRect b="0" l="0" r="0" t="0"/>
          <a:stretch/>
        </p:blipFill>
        <p:spPr>
          <a:xfrm>
            <a:off x="1285825" y="1242875"/>
            <a:ext cx="6378150" cy="373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9" name="Shape 6989"/>
        <p:cNvGrpSpPr/>
        <p:nvPr/>
      </p:nvGrpSpPr>
      <p:grpSpPr>
        <a:xfrm>
          <a:off x="0" y="0"/>
          <a:ext cx="0" cy="0"/>
          <a:chOff x="0" y="0"/>
          <a:chExt cx="0" cy="0"/>
        </a:xfrm>
      </p:grpSpPr>
      <p:sp>
        <p:nvSpPr>
          <p:cNvPr id="6990" name="Google Shape;6990;p18"/>
          <p:cNvSpPr txBox="1"/>
          <p:nvPr>
            <p:ph idx="4294967295" type="body"/>
          </p:nvPr>
        </p:nvSpPr>
        <p:spPr>
          <a:xfrm>
            <a:off x="720000" y="1719275"/>
            <a:ext cx="3769500" cy="287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600" u="sng">
                <a:solidFill>
                  <a:schemeClr val="hlink"/>
                </a:solidFill>
                <a:latin typeface="Poppins"/>
                <a:ea typeface="Poppins"/>
                <a:cs typeface="Poppins"/>
                <a:sym typeface="Poppins"/>
                <a:hlinkClick r:id="rId3"/>
              </a:rPr>
              <a:t>Ready, Set,  Co-Teach Padlet</a:t>
            </a:r>
            <a:endParaRPr sz="1200"/>
          </a:p>
          <a:p>
            <a:pPr indent="0" lvl="0" marL="0" rtl="0" algn="l">
              <a:lnSpc>
                <a:spcPct val="100000"/>
              </a:lnSpc>
              <a:spcBef>
                <a:spcPts val="0"/>
              </a:spcBef>
              <a:spcAft>
                <a:spcPts val="0"/>
              </a:spcAft>
              <a:buSzPts val="1400"/>
              <a:buNone/>
            </a:pPr>
            <a:r>
              <a:t/>
            </a:r>
            <a:endParaRPr sz="1600">
              <a:latin typeface="Poppins"/>
              <a:ea typeface="Poppins"/>
              <a:cs typeface="Poppins"/>
              <a:sym typeface="Poppins"/>
            </a:endParaRPr>
          </a:p>
          <a:p>
            <a:pPr indent="0" lvl="0" marL="0" rtl="0" algn="l">
              <a:lnSpc>
                <a:spcPct val="100000"/>
              </a:lnSpc>
              <a:spcBef>
                <a:spcPts val="0"/>
              </a:spcBef>
              <a:spcAft>
                <a:spcPts val="0"/>
              </a:spcAft>
              <a:buSzPts val="1400"/>
              <a:buNone/>
            </a:pPr>
            <a:r>
              <a:rPr lang="en" sz="1600" u="sng">
                <a:solidFill>
                  <a:schemeClr val="hlink"/>
                </a:solidFill>
                <a:latin typeface="Poppins"/>
                <a:ea typeface="Poppins"/>
                <a:cs typeface="Poppins"/>
                <a:sym typeface="Poppins"/>
                <a:hlinkClick r:id="rId4"/>
              </a:rPr>
              <a:t>Co-Planning Documents</a:t>
            </a:r>
            <a:endParaRPr sz="16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200"/>
          </a:p>
        </p:txBody>
      </p:sp>
      <p:sp>
        <p:nvSpPr>
          <p:cNvPr id="6991" name="Google Shape;6991;p18"/>
          <p:cNvSpPr txBox="1"/>
          <p:nvPr>
            <p:ph idx="4294967295" type="body"/>
          </p:nvPr>
        </p:nvSpPr>
        <p:spPr>
          <a:xfrm>
            <a:off x="720000" y="1215750"/>
            <a:ext cx="7704000" cy="50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200"/>
          </a:p>
          <a:p>
            <a:pPr indent="0" lvl="0" marL="0" marR="0" rtl="0" algn="l">
              <a:lnSpc>
                <a:spcPct val="100000"/>
              </a:lnSpc>
              <a:spcBef>
                <a:spcPts val="0"/>
              </a:spcBef>
              <a:spcAft>
                <a:spcPts val="0"/>
              </a:spcAft>
              <a:buSzPts val="1400"/>
              <a:buNone/>
            </a:pPr>
            <a:r>
              <a:t/>
            </a:r>
            <a:endParaRPr sz="1200"/>
          </a:p>
        </p:txBody>
      </p:sp>
      <p:sp>
        <p:nvSpPr>
          <p:cNvPr id="6992" name="Google Shape;6992;p18"/>
          <p:cNvSpPr txBox="1"/>
          <p:nvPr>
            <p:ph idx="4294967295" type="body"/>
          </p:nvPr>
        </p:nvSpPr>
        <p:spPr>
          <a:xfrm>
            <a:off x="4654500" y="1719275"/>
            <a:ext cx="3769500" cy="287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u="sng">
                <a:solidFill>
                  <a:schemeClr val="hlink"/>
                </a:solidFill>
                <a:latin typeface="Poppins"/>
                <a:ea typeface="Poppins"/>
                <a:cs typeface="Poppins"/>
                <a:sym typeface="Poppins"/>
                <a:hlinkClick r:id="rId5"/>
              </a:rPr>
              <a:t>Book</a:t>
            </a:r>
            <a:endParaRPr b="1" sz="16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200"/>
          </a:p>
          <a:p>
            <a:pPr indent="0" lvl="0" marL="45720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b="1" sz="1600"/>
          </a:p>
          <a:p>
            <a:pPr indent="0" lvl="0" marL="0" rtl="0" algn="l">
              <a:lnSpc>
                <a:spcPct val="100000"/>
              </a:lnSpc>
              <a:spcBef>
                <a:spcPts val="0"/>
              </a:spcBef>
              <a:spcAft>
                <a:spcPts val="0"/>
              </a:spcAft>
              <a:buSzPts val="1400"/>
              <a:buNone/>
            </a:pPr>
            <a:r>
              <a:t/>
            </a:r>
            <a:endParaRPr sz="1200"/>
          </a:p>
        </p:txBody>
      </p:sp>
      <p:sp>
        <p:nvSpPr>
          <p:cNvPr id="6993" name="Google Shape;6993;p18"/>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RESOURCES</a:t>
            </a:r>
            <a:endParaRPr/>
          </a:p>
        </p:txBody>
      </p:sp>
      <p:pic>
        <p:nvPicPr>
          <p:cNvPr id="6994" name="Google Shape;6994;p18"/>
          <p:cNvPicPr preferRelativeResize="0"/>
          <p:nvPr/>
        </p:nvPicPr>
        <p:blipFill rotWithShape="1">
          <a:blip r:embed="rId6">
            <a:alphaModFix/>
          </a:blip>
          <a:srcRect b="0" l="0" r="0" t="0"/>
          <a:stretch/>
        </p:blipFill>
        <p:spPr>
          <a:xfrm>
            <a:off x="5413450" y="2254675"/>
            <a:ext cx="2251600" cy="282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8" name="Shape 6998"/>
        <p:cNvGrpSpPr/>
        <p:nvPr/>
      </p:nvGrpSpPr>
      <p:grpSpPr>
        <a:xfrm>
          <a:off x="0" y="0"/>
          <a:ext cx="0" cy="0"/>
          <a:chOff x="0" y="0"/>
          <a:chExt cx="0" cy="0"/>
        </a:xfrm>
      </p:grpSpPr>
      <p:grpSp>
        <p:nvGrpSpPr>
          <p:cNvPr id="6999" name="Google Shape;6999;p19"/>
          <p:cNvGrpSpPr/>
          <p:nvPr/>
        </p:nvGrpSpPr>
        <p:grpSpPr>
          <a:xfrm rot="10800000">
            <a:off x="5153705" y="3496270"/>
            <a:ext cx="2361677" cy="1599616"/>
            <a:chOff x="1656293" y="1093079"/>
            <a:chExt cx="557894" cy="377865"/>
          </a:xfrm>
        </p:grpSpPr>
        <p:sp>
          <p:nvSpPr>
            <p:cNvPr id="7000" name="Google Shape;7000;p19"/>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1" name="Google Shape;7001;p19"/>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2" name="Google Shape;7002;p19"/>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3" name="Google Shape;7003;p19"/>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4" name="Google Shape;7004;p19"/>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5" name="Google Shape;7005;p19"/>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6" name="Google Shape;7006;p19"/>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7" name="Google Shape;7007;p19"/>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8" name="Google Shape;7008;p19"/>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9" name="Google Shape;7009;p19"/>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0" name="Google Shape;7010;p19"/>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1" name="Google Shape;7011;p19"/>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2" name="Google Shape;7012;p19"/>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3" name="Google Shape;7013;p19"/>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4" name="Google Shape;7014;p19"/>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5" name="Google Shape;7015;p19"/>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6" name="Google Shape;7016;p19"/>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7" name="Google Shape;7017;p19"/>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8" name="Google Shape;7018;p19"/>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9" name="Google Shape;7019;p19"/>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0" name="Google Shape;7020;p19"/>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1" name="Google Shape;7021;p19"/>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2" name="Google Shape;7022;p19"/>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3" name="Google Shape;7023;p19"/>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4" name="Google Shape;7024;p19"/>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5" name="Google Shape;7025;p19"/>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6" name="Google Shape;7026;p19"/>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7" name="Google Shape;7027;p19"/>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8" name="Google Shape;7028;p19"/>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9" name="Google Shape;7029;p19"/>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0" name="Google Shape;7030;p19"/>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1" name="Google Shape;7031;p19"/>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2" name="Google Shape;7032;p19"/>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3" name="Google Shape;7033;p19"/>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4" name="Google Shape;7034;p19"/>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5" name="Google Shape;7035;p19"/>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6" name="Google Shape;7036;p19"/>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7" name="Google Shape;7037;p19"/>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8" name="Google Shape;7038;p19"/>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9" name="Google Shape;7039;p19"/>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0" name="Google Shape;7040;p19"/>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1" name="Google Shape;7041;p19"/>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2" name="Google Shape;7042;p19"/>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3" name="Google Shape;7043;p19"/>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4" name="Google Shape;7044;p19"/>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5" name="Google Shape;7045;p19"/>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6" name="Google Shape;7046;p19"/>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7" name="Google Shape;7047;p19"/>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8" name="Google Shape;7048;p19"/>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9" name="Google Shape;7049;p19"/>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0" name="Google Shape;7050;p19"/>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1" name="Google Shape;7051;p19"/>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2" name="Google Shape;7052;p19"/>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3" name="Google Shape;7053;p19"/>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4" name="Google Shape;7054;p19"/>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5" name="Google Shape;7055;p19"/>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6" name="Google Shape;7056;p19"/>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7" name="Google Shape;7057;p19"/>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8" name="Google Shape;7058;p19"/>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9" name="Google Shape;7059;p19"/>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0" name="Google Shape;7060;p19"/>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1" name="Google Shape;7061;p19"/>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2" name="Google Shape;7062;p19"/>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3" name="Google Shape;7063;p19"/>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4" name="Google Shape;7064;p19"/>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5" name="Google Shape;7065;p19"/>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6" name="Google Shape;7066;p19"/>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7" name="Google Shape;7067;p19"/>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8" name="Google Shape;7068;p19"/>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9" name="Google Shape;7069;p19"/>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0" name="Google Shape;7070;p19"/>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1" name="Google Shape;7071;p19"/>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2" name="Google Shape;7072;p19"/>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3" name="Google Shape;7073;p19"/>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4" name="Google Shape;7074;p19"/>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5" name="Google Shape;7075;p19"/>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6" name="Google Shape;7076;p19"/>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7" name="Google Shape;7077;p19"/>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8" name="Google Shape;7078;p19"/>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9" name="Google Shape;7079;p19"/>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0" name="Google Shape;7080;p19"/>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1" name="Google Shape;7081;p19"/>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2" name="Google Shape;7082;p19"/>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3" name="Google Shape;7083;p19"/>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4" name="Google Shape;7084;p19"/>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5" name="Google Shape;7085;p19"/>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6" name="Google Shape;7086;p19"/>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7" name="Google Shape;7087;p19"/>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8" name="Google Shape;7088;p19"/>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9" name="Google Shape;7089;p19"/>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0" name="Google Shape;7090;p19"/>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1" name="Google Shape;7091;p19"/>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2" name="Google Shape;7092;p19"/>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3" name="Google Shape;7093;p19"/>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4" name="Google Shape;7094;p19"/>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5" name="Google Shape;7095;p19"/>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6" name="Google Shape;7096;p19"/>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7" name="Google Shape;7097;p19"/>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8" name="Google Shape;7098;p19"/>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9" name="Google Shape;7099;p19"/>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0" name="Google Shape;7100;p19"/>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1" name="Google Shape;7101;p19"/>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2" name="Google Shape;7102;p19"/>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3" name="Google Shape;7103;p19"/>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4" name="Google Shape;7104;p19"/>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5" name="Google Shape;7105;p19"/>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6" name="Google Shape;7106;p19"/>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7" name="Google Shape;7107;p19"/>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8" name="Google Shape;7108;p19"/>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9" name="Google Shape;7109;p19"/>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0" name="Google Shape;7110;p19"/>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1" name="Google Shape;7111;p19"/>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2" name="Google Shape;7112;p19"/>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3" name="Google Shape;7113;p19"/>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4" name="Google Shape;7114;p19"/>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5" name="Google Shape;7115;p19"/>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6" name="Google Shape;7116;p19"/>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7" name="Google Shape;7117;p19"/>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8" name="Google Shape;7118;p19"/>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9" name="Google Shape;7119;p19"/>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0" name="Google Shape;7120;p19"/>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1" name="Google Shape;7121;p19"/>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2" name="Google Shape;7122;p19"/>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3" name="Google Shape;7123;p19"/>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4" name="Google Shape;7124;p19"/>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5" name="Google Shape;7125;p19"/>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6" name="Google Shape;7126;p19"/>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7" name="Google Shape;7127;p19"/>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8" name="Google Shape;7128;p19"/>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9" name="Google Shape;7129;p19"/>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0" name="Google Shape;7130;p19"/>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1" name="Google Shape;7131;p19"/>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2" name="Google Shape;7132;p19"/>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3" name="Google Shape;7133;p19"/>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4" name="Google Shape;7134;p19"/>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5" name="Google Shape;7135;p19"/>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6" name="Google Shape;7136;p19"/>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7" name="Google Shape;7137;p19"/>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8" name="Google Shape;7138;p19"/>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9" name="Google Shape;7139;p19"/>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0" name="Google Shape;7140;p19"/>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1" name="Google Shape;7141;p19"/>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2" name="Google Shape;7142;p19"/>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3" name="Google Shape;7143;p19"/>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4" name="Google Shape;7144;p19"/>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5" name="Google Shape;7145;p19"/>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6" name="Google Shape;7146;p19"/>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7" name="Google Shape;7147;p19"/>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8" name="Google Shape;7148;p19"/>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9" name="Google Shape;7149;p19"/>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0" name="Google Shape;7150;p19"/>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1" name="Google Shape;7151;p19"/>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2" name="Google Shape;7152;p19"/>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3" name="Google Shape;7153;p19"/>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4" name="Google Shape;7154;p19"/>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5" name="Google Shape;7155;p19"/>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6" name="Google Shape;7156;p19"/>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7" name="Google Shape;7157;p19"/>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8" name="Google Shape;7158;p19"/>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9" name="Google Shape;7159;p19"/>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0" name="Google Shape;7160;p19"/>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1" name="Google Shape;7161;p19"/>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2" name="Google Shape;7162;p19"/>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3" name="Google Shape;7163;p19"/>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4" name="Google Shape;7164;p19"/>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5" name="Google Shape;7165;p19"/>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6" name="Google Shape;7166;p19"/>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7" name="Google Shape;7167;p19"/>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8" name="Google Shape;7168;p19"/>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9" name="Google Shape;7169;p19"/>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0" name="Google Shape;7170;p19"/>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1" name="Google Shape;7171;p19"/>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2" name="Google Shape;7172;p19"/>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3" name="Google Shape;7173;p19"/>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4" name="Google Shape;7174;p19"/>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5" name="Google Shape;7175;p19"/>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6" name="Google Shape;7176;p19"/>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7" name="Google Shape;7177;p19"/>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8" name="Google Shape;7178;p19"/>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9" name="Google Shape;7179;p19"/>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0" name="Google Shape;7180;p19"/>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1" name="Google Shape;7181;p19"/>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2" name="Google Shape;7182;p19"/>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3" name="Google Shape;7183;p19"/>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4" name="Google Shape;7184;p19"/>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5" name="Google Shape;7185;p19"/>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6" name="Google Shape;7186;p19"/>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7" name="Google Shape;7187;p19"/>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8" name="Google Shape;7188;p19"/>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9" name="Google Shape;7189;p19"/>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0" name="Google Shape;7190;p19"/>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1" name="Google Shape;7191;p19"/>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2" name="Google Shape;7192;p19"/>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3" name="Google Shape;7193;p19"/>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4" name="Google Shape;7194;p19"/>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5" name="Google Shape;7195;p19"/>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6" name="Google Shape;7196;p19"/>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7" name="Google Shape;7197;p19"/>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8" name="Google Shape;7198;p19"/>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9" name="Google Shape;7199;p19"/>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0" name="Google Shape;7200;p19"/>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1" name="Google Shape;7201;p19"/>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2" name="Google Shape;7202;p19"/>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3" name="Google Shape;7203;p19"/>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4" name="Google Shape;7204;p19"/>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5" name="Google Shape;7205;p19"/>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6" name="Google Shape;7206;p19"/>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7" name="Google Shape;7207;p19"/>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8" name="Google Shape;7208;p19"/>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9" name="Google Shape;7209;p19"/>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0" name="Google Shape;7210;p19"/>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1" name="Google Shape;7211;p19"/>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2" name="Google Shape;7212;p19"/>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3" name="Google Shape;7213;p19"/>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4" name="Google Shape;7214;p19"/>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5" name="Google Shape;7215;p19"/>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6" name="Google Shape;7216;p19"/>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7" name="Google Shape;7217;p19"/>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8" name="Google Shape;7218;p19"/>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19" name="Google Shape;7219;p19"/>
          <p:cNvSpPr/>
          <p:nvPr/>
        </p:nvSpPr>
        <p:spPr>
          <a:xfrm>
            <a:off x="2285900" y="1412350"/>
            <a:ext cx="1295100" cy="12951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0" name="Google Shape;7220;p19"/>
          <p:cNvSpPr txBox="1"/>
          <p:nvPr>
            <p:ph type="title"/>
          </p:nvPr>
        </p:nvSpPr>
        <p:spPr>
          <a:xfrm>
            <a:off x="352300" y="2707450"/>
            <a:ext cx="4946400" cy="1295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Discussion</a:t>
            </a:r>
            <a:endParaRPr/>
          </a:p>
        </p:txBody>
      </p:sp>
      <p:pic>
        <p:nvPicPr>
          <p:cNvPr id="7221" name="Google Shape;7221;p19"/>
          <p:cNvPicPr preferRelativeResize="0"/>
          <p:nvPr/>
        </p:nvPicPr>
        <p:blipFill rotWithShape="1">
          <a:blip r:embed="rId3">
            <a:alphaModFix/>
          </a:blip>
          <a:srcRect b="0" l="16442" r="16442" t="0"/>
          <a:stretch/>
        </p:blipFill>
        <p:spPr>
          <a:xfrm rot="2700013">
            <a:off x="6012787" y="1014518"/>
            <a:ext cx="3116754" cy="3114466"/>
          </a:xfrm>
          <a:prstGeom prst="rect">
            <a:avLst/>
          </a:prstGeom>
          <a:noFill/>
          <a:ln>
            <a:noFill/>
          </a:ln>
        </p:spPr>
      </p:pic>
      <p:sp>
        <p:nvSpPr>
          <p:cNvPr id="7222" name="Google Shape;7222;p19"/>
          <p:cNvSpPr txBox="1"/>
          <p:nvPr>
            <p:ph idx="2" type="title"/>
          </p:nvPr>
        </p:nvSpPr>
        <p:spPr>
          <a:xfrm>
            <a:off x="2329100" y="1639000"/>
            <a:ext cx="1208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solidFill>
                  <a:schemeClr val="dk1"/>
                </a:solidFill>
              </a:rPr>
              <a:t>03</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6" name="Shape 7226"/>
        <p:cNvGrpSpPr/>
        <p:nvPr/>
      </p:nvGrpSpPr>
      <p:grpSpPr>
        <a:xfrm>
          <a:off x="0" y="0"/>
          <a:ext cx="0" cy="0"/>
          <a:chOff x="0" y="0"/>
          <a:chExt cx="0" cy="0"/>
        </a:xfrm>
      </p:grpSpPr>
      <p:sp>
        <p:nvSpPr>
          <p:cNvPr id="7227" name="Google Shape;7227;p20"/>
          <p:cNvSpPr txBox="1"/>
          <p:nvPr>
            <p:ph idx="1" type="subTitle"/>
          </p:nvPr>
        </p:nvSpPr>
        <p:spPr>
          <a:xfrm>
            <a:off x="2623200" y="1350175"/>
            <a:ext cx="3897600" cy="6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Describe your success collaborating and/or co-teaching with content teachers.</a:t>
            </a:r>
            <a:endParaRPr/>
          </a:p>
        </p:txBody>
      </p:sp>
      <p:sp>
        <p:nvSpPr>
          <p:cNvPr id="7228" name="Google Shape;7228;p20"/>
          <p:cNvSpPr txBox="1"/>
          <p:nvPr>
            <p:ph idx="2" type="title"/>
          </p:nvPr>
        </p:nvSpPr>
        <p:spPr>
          <a:xfrm>
            <a:off x="775050" y="2015975"/>
            <a:ext cx="6707700" cy="6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3000"/>
              <a:t>What opportunities do you have?</a:t>
            </a:r>
            <a:endParaRPr sz="3000"/>
          </a:p>
        </p:txBody>
      </p:sp>
      <p:sp>
        <p:nvSpPr>
          <p:cNvPr id="7229" name="Google Shape;7229;p20"/>
          <p:cNvSpPr txBox="1"/>
          <p:nvPr>
            <p:ph idx="3" type="subTitle"/>
          </p:nvPr>
        </p:nvSpPr>
        <p:spPr>
          <a:xfrm>
            <a:off x="2623200" y="2900650"/>
            <a:ext cx="3897600" cy="40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How might you expand your collaboration and/or co-teaching to support SIFE students?</a:t>
            </a:r>
            <a:endParaRPr/>
          </a:p>
        </p:txBody>
      </p:sp>
      <p:sp>
        <p:nvSpPr>
          <p:cNvPr id="7230" name="Google Shape;7230;p20"/>
          <p:cNvSpPr txBox="1"/>
          <p:nvPr>
            <p:ph idx="4" type="title"/>
          </p:nvPr>
        </p:nvSpPr>
        <p:spPr>
          <a:xfrm>
            <a:off x="1127350" y="3649775"/>
            <a:ext cx="6186300" cy="323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3000"/>
              <a:t>What questions do you have?</a:t>
            </a:r>
            <a:endParaRPr sz="3000"/>
          </a:p>
        </p:txBody>
      </p:sp>
      <p:sp>
        <p:nvSpPr>
          <p:cNvPr id="7231" name="Google Shape;7231;p20"/>
          <p:cNvSpPr txBox="1"/>
          <p:nvPr>
            <p:ph idx="5" type="subTitle"/>
          </p:nvPr>
        </p:nvSpPr>
        <p:spPr>
          <a:xfrm>
            <a:off x="2532275" y="4316400"/>
            <a:ext cx="3897600" cy="40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Let’s help each other!</a:t>
            </a:r>
            <a:endParaRPr/>
          </a:p>
        </p:txBody>
      </p:sp>
      <p:sp>
        <p:nvSpPr>
          <p:cNvPr id="7232" name="Google Shape;7232;p20"/>
          <p:cNvSpPr txBox="1"/>
          <p:nvPr>
            <p:ph type="title"/>
          </p:nvPr>
        </p:nvSpPr>
        <p:spPr>
          <a:xfrm>
            <a:off x="1803575" y="704675"/>
            <a:ext cx="5355000" cy="6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sz="3000"/>
              <a:t>What has worked for you?</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36" name="Shape 7236"/>
        <p:cNvGrpSpPr/>
        <p:nvPr/>
      </p:nvGrpSpPr>
      <p:grpSpPr>
        <a:xfrm>
          <a:off x="0" y="0"/>
          <a:ext cx="0" cy="0"/>
          <a:chOff x="0" y="0"/>
          <a:chExt cx="0" cy="0"/>
        </a:xfrm>
      </p:grpSpPr>
      <p:grpSp>
        <p:nvGrpSpPr>
          <p:cNvPr id="7237" name="Google Shape;7237;p9"/>
          <p:cNvGrpSpPr/>
          <p:nvPr/>
        </p:nvGrpSpPr>
        <p:grpSpPr>
          <a:xfrm rot="10800000">
            <a:off x="5153705" y="3496270"/>
            <a:ext cx="2361677" cy="1599616"/>
            <a:chOff x="1656293" y="1093079"/>
            <a:chExt cx="557894" cy="377865"/>
          </a:xfrm>
        </p:grpSpPr>
        <p:sp>
          <p:nvSpPr>
            <p:cNvPr id="7238" name="Google Shape;7238;p9"/>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9" name="Google Shape;7239;p9"/>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0" name="Google Shape;7240;p9"/>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1" name="Google Shape;7241;p9"/>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2" name="Google Shape;7242;p9"/>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3" name="Google Shape;7243;p9"/>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4" name="Google Shape;7244;p9"/>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5" name="Google Shape;7245;p9"/>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6" name="Google Shape;7246;p9"/>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7" name="Google Shape;7247;p9"/>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8" name="Google Shape;7248;p9"/>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9" name="Google Shape;7249;p9"/>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0" name="Google Shape;7250;p9"/>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1" name="Google Shape;7251;p9"/>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2" name="Google Shape;7252;p9"/>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3" name="Google Shape;7253;p9"/>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4" name="Google Shape;7254;p9"/>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5" name="Google Shape;7255;p9"/>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6" name="Google Shape;7256;p9"/>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7" name="Google Shape;7257;p9"/>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8" name="Google Shape;7258;p9"/>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9" name="Google Shape;7259;p9"/>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0" name="Google Shape;7260;p9"/>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1" name="Google Shape;7261;p9"/>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2" name="Google Shape;7262;p9"/>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3" name="Google Shape;7263;p9"/>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4" name="Google Shape;7264;p9"/>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5" name="Google Shape;7265;p9"/>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6" name="Google Shape;7266;p9"/>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7" name="Google Shape;7267;p9"/>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8" name="Google Shape;7268;p9"/>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9" name="Google Shape;7269;p9"/>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0" name="Google Shape;7270;p9"/>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1" name="Google Shape;7271;p9"/>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2" name="Google Shape;7272;p9"/>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3" name="Google Shape;7273;p9"/>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4" name="Google Shape;7274;p9"/>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5" name="Google Shape;7275;p9"/>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6" name="Google Shape;7276;p9"/>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7" name="Google Shape;7277;p9"/>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8" name="Google Shape;7278;p9"/>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9" name="Google Shape;7279;p9"/>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0" name="Google Shape;7280;p9"/>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1" name="Google Shape;7281;p9"/>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2" name="Google Shape;7282;p9"/>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3" name="Google Shape;7283;p9"/>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4" name="Google Shape;7284;p9"/>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5" name="Google Shape;7285;p9"/>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6" name="Google Shape;7286;p9"/>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7" name="Google Shape;7287;p9"/>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8" name="Google Shape;7288;p9"/>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9" name="Google Shape;7289;p9"/>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0" name="Google Shape;7290;p9"/>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1" name="Google Shape;7291;p9"/>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2" name="Google Shape;7292;p9"/>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3" name="Google Shape;7293;p9"/>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4" name="Google Shape;7294;p9"/>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5" name="Google Shape;7295;p9"/>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6" name="Google Shape;7296;p9"/>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7" name="Google Shape;7297;p9"/>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8" name="Google Shape;7298;p9"/>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9" name="Google Shape;7299;p9"/>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0" name="Google Shape;7300;p9"/>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1" name="Google Shape;7301;p9"/>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2" name="Google Shape;7302;p9"/>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3" name="Google Shape;7303;p9"/>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4" name="Google Shape;7304;p9"/>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5" name="Google Shape;7305;p9"/>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6" name="Google Shape;7306;p9"/>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7" name="Google Shape;7307;p9"/>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8" name="Google Shape;7308;p9"/>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9" name="Google Shape;7309;p9"/>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0" name="Google Shape;7310;p9"/>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1" name="Google Shape;7311;p9"/>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2" name="Google Shape;7312;p9"/>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3" name="Google Shape;7313;p9"/>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4" name="Google Shape;7314;p9"/>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5" name="Google Shape;7315;p9"/>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6" name="Google Shape;7316;p9"/>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7" name="Google Shape;7317;p9"/>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8" name="Google Shape;7318;p9"/>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9" name="Google Shape;7319;p9"/>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0" name="Google Shape;7320;p9"/>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1" name="Google Shape;7321;p9"/>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2" name="Google Shape;7322;p9"/>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3" name="Google Shape;7323;p9"/>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4" name="Google Shape;7324;p9"/>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5" name="Google Shape;7325;p9"/>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6" name="Google Shape;7326;p9"/>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7" name="Google Shape;7327;p9"/>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8" name="Google Shape;7328;p9"/>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9" name="Google Shape;7329;p9"/>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0" name="Google Shape;7330;p9"/>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1" name="Google Shape;7331;p9"/>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2" name="Google Shape;7332;p9"/>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3" name="Google Shape;7333;p9"/>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4" name="Google Shape;7334;p9"/>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5" name="Google Shape;7335;p9"/>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6" name="Google Shape;7336;p9"/>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7" name="Google Shape;7337;p9"/>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8" name="Google Shape;7338;p9"/>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9" name="Google Shape;7339;p9"/>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0" name="Google Shape;7340;p9"/>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1" name="Google Shape;7341;p9"/>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2" name="Google Shape;7342;p9"/>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3" name="Google Shape;7343;p9"/>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4" name="Google Shape;7344;p9"/>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5" name="Google Shape;7345;p9"/>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6" name="Google Shape;7346;p9"/>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7" name="Google Shape;7347;p9"/>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8" name="Google Shape;7348;p9"/>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9" name="Google Shape;7349;p9"/>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0" name="Google Shape;7350;p9"/>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1" name="Google Shape;7351;p9"/>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2" name="Google Shape;7352;p9"/>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3" name="Google Shape;7353;p9"/>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4" name="Google Shape;7354;p9"/>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5" name="Google Shape;7355;p9"/>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6" name="Google Shape;7356;p9"/>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7" name="Google Shape;7357;p9"/>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8" name="Google Shape;7358;p9"/>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9" name="Google Shape;7359;p9"/>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0" name="Google Shape;7360;p9"/>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1" name="Google Shape;7361;p9"/>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2" name="Google Shape;7362;p9"/>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3" name="Google Shape;7363;p9"/>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4" name="Google Shape;7364;p9"/>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5" name="Google Shape;7365;p9"/>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6" name="Google Shape;7366;p9"/>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7" name="Google Shape;7367;p9"/>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8" name="Google Shape;7368;p9"/>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9" name="Google Shape;7369;p9"/>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0" name="Google Shape;7370;p9"/>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1" name="Google Shape;7371;p9"/>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2" name="Google Shape;7372;p9"/>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3" name="Google Shape;7373;p9"/>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4" name="Google Shape;7374;p9"/>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5" name="Google Shape;7375;p9"/>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6" name="Google Shape;7376;p9"/>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7" name="Google Shape;7377;p9"/>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8" name="Google Shape;7378;p9"/>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9" name="Google Shape;7379;p9"/>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0" name="Google Shape;7380;p9"/>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1" name="Google Shape;7381;p9"/>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2" name="Google Shape;7382;p9"/>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3" name="Google Shape;7383;p9"/>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4" name="Google Shape;7384;p9"/>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5" name="Google Shape;7385;p9"/>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6" name="Google Shape;7386;p9"/>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7" name="Google Shape;7387;p9"/>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8" name="Google Shape;7388;p9"/>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9" name="Google Shape;7389;p9"/>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0" name="Google Shape;7390;p9"/>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1" name="Google Shape;7391;p9"/>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2" name="Google Shape;7392;p9"/>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3" name="Google Shape;7393;p9"/>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4" name="Google Shape;7394;p9"/>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5" name="Google Shape;7395;p9"/>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6" name="Google Shape;7396;p9"/>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7" name="Google Shape;7397;p9"/>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8" name="Google Shape;7398;p9"/>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9" name="Google Shape;7399;p9"/>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0" name="Google Shape;7400;p9"/>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1" name="Google Shape;7401;p9"/>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2" name="Google Shape;7402;p9"/>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3" name="Google Shape;7403;p9"/>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4" name="Google Shape;7404;p9"/>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5" name="Google Shape;7405;p9"/>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6" name="Google Shape;7406;p9"/>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7" name="Google Shape;7407;p9"/>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8" name="Google Shape;7408;p9"/>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9" name="Google Shape;7409;p9"/>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0" name="Google Shape;7410;p9"/>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1" name="Google Shape;7411;p9"/>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2" name="Google Shape;7412;p9"/>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3" name="Google Shape;7413;p9"/>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4" name="Google Shape;7414;p9"/>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5" name="Google Shape;7415;p9"/>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6" name="Google Shape;7416;p9"/>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7" name="Google Shape;7417;p9"/>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8" name="Google Shape;7418;p9"/>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9" name="Google Shape;7419;p9"/>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0" name="Google Shape;7420;p9"/>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1" name="Google Shape;7421;p9"/>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2" name="Google Shape;7422;p9"/>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3" name="Google Shape;7423;p9"/>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4" name="Google Shape;7424;p9"/>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5" name="Google Shape;7425;p9"/>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6" name="Google Shape;7426;p9"/>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7" name="Google Shape;7427;p9"/>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8" name="Google Shape;7428;p9"/>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9" name="Google Shape;7429;p9"/>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0" name="Google Shape;7430;p9"/>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1" name="Google Shape;7431;p9"/>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2" name="Google Shape;7432;p9"/>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3" name="Google Shape;7433;p9"/>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4" name="Google Shape;7434;p9"/>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5" name="Google Shape;7435;p9"/>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6" name="Google Shape;7436;p9"/>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7" name="Google Shape;7437;p9"/>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8" name="Google Shape;7438;p9"/>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9" name="Google Shape;7439;p9"/>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0" name="Google Shape;7440;p9"/>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1" name="Google Shape;7441;p9"/>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2" name="Google Shape;7442;p9"/>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3" name="Google Shape;7443;p9"/>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4" name="Google Shape;7444;p9"/>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5" name="Google Shape;7445;p9"/>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6" name="Google Shape;7446;p9"/>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7" name="Google Shape;7447;p9"/>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8" name="Google Shape;7448;p9"/>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9" name="Google Shape;7449;p9"/>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0" name="Google Shape;7450;p9"/>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1" name="Google Shape;7451;p9"/>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2" name="Google Shape;7452;p9"/>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3" name="Google Shape;7453;p9"/>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4" name="Google Shape;7454;p9"/>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5" name="Google Shape;7455;p9"/>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6" name="Google Shape;7456;p9"/>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57" name="Google Shape;7457;p9"/>
          <p:cNvSpPr/>
          <p:nvPr/>
        </p:nvSpPr>
        <p:spPr>
          <a:xfrm>
            <a:off x="2285900" y="1412350"/>
            <a:ext cx="1295100" cy="12951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8" name="Google Shape;7458;p9"/>
          <p:cNvSpPr txBox="1"/>
          <p:nvPr>
            <p:ph type="title"/>
          </p:nvPr>
        </p:nvSpPr>
        <p:spPr>
          <a:xfrm>
            <a:off x="207300" y="2707450"/>
            <a:ext cx="4946400" cy="1295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Co-Teaching Models</a:t>
            </a:r>
            <a:endParaRPr/>
          </a:p>
        </p:txBody>
      </p:sp>
      <p:pic>
        <p:nvPicPr>
          <p:cNvPr id="7459" name="Google Shape;7459;p9"/>
          <p:cNvPicPr preferRelativeResize="0"/>
          <p:nvPr/>
        </p:nvPicPr>
        <p:blipFill rotWithShape="1">
          <a:blip r:embed="rId3">
            <a:alphaModFix/>
          </a:blip>
          <a:srcRect b="0" l="12473" r="12472" t="0"/>
          <a:stretch/>
        </p:blipFill>
        <p:spPr>
          <a:xfrm rot="2700012">
            <a:off x="6012787" y="1014516"/>
            <a:ext cx="3116751" cy="3114468"/>
          </a:xfrm>
          <a:prstGeom prst="rect">
            <a:avLst/>
          </a:prstGeom>
          <a:noFill/>
          <a:ln>
            <a:noFill/>
          </a:ln>
        </p:spPr>
      </p:pic>
      <p:sp>
        <p:nvSpPr>
          <p:cNvPr id="7460" name="Google Shape;7460;p9"/>
          <p:cNvSpPr txBox="1"/>
          <p:nvPr>
            <p:ph idx="2" type="title"/>
          </p:nvPr>
        </p:nvSpPr>
        <p:spPr>
          <a:xfrm>
            <a:off x="2329100" y="1639000"/>
            <a:ext cx="1208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solidFill>
                  <a:schemeClr val="dk1"/>
                </a:solidFill>
              </a:rPr>
              <a:t>02</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7464" name="Shape 7464"/>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7468" name="Shape 7468"/>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7472" name="Shape 7472"/>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7476" name="Shape 7476"/>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7480" name="Shape 748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1" name="Shape 6431"/>
        <p:cNvGrpSpPr/>
        <p:nvPr/>
      </p:nvGrpSpPr>
      <p:grpSpPr>
        <a:xfrm>
          <a:off x="0" y="0"/>
          <a:ext cx="0" cy="0"/>
          <a:chOff x="0" y="0"/>
          <a:chExt cx="0" cy="0"/>
        </a:xfrm>
      </p:grpSpPr>
      <p:sp>
        <p:nvSpPr>
          <p:cNvPr id="6432" name="Google Shape;6432;p2"/>
          <p:cNvSpPr txBox="1"/>
          <p:nvPr>
            <p:ph idx="2" type="title"/>
          </p:nvPr>
        </p:nvSpPr>
        <p:spPr>
          <a:xfrm>
            <a:off x="720000" y="1871101"/>
            <a:ext cx="2327100" cy="869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Co-Teaching</a:t>
            </a:r>
            <a:endParaRPr/>
          </a:p>
          <a:p>
            <a:pPr indent="0" lvl="0" marL="0" rtl="0" algn="l">
              <a:lnSpc>
                <a:spcPct val="100000"/>
              </a:lnSpc>
              <a:spcBef>
                <a:spcPts val="0"/>
              </a:spcBef>
              <a:spcAft>
                <a:spcPts val="0"/>
              </a:spcAft>
              <a:buSzPts val="2500"/>
              <a:buNone/>
            </a:pPr>
            <a:r>
              <a:rPr lang="en"/>
              <a:t>Definition</a:t>
            </a:r>
            <a:endParaRPr/>
          </a:p>
        </p:txBody>
      </p:sp>
      <p:sp>
        <p:nvSpPr>
          <p:cNvPr id="6433" name="Google Shape;6433;p2"/>
          <p:cNvSpPr txBox="1"/>
          <p:nvPr>
            <p:ph idx="3" type="title"/>
          </p:nvPr>
        </p:nvSpPr>
        <p:spPr>
          <a:xfrm>
            <a:off x="5046500" y="1808401"/>
            <a:ext cx="2327100" cy="869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Co-Teaching Models</a:t>
            </a:r>
            <a:endParaRPr/>
          </a:p>
        </p:txBody>
      </p:sp>
      <p:sp>
        <p:nvSpPr>
          <p:cNvPr id="6434" name="Google Shape;6434;p2"/>
          <p:cNvSpPr txBox="1"/>
          <p:nvPr>
            <p:ph idx="5" type="title"/>
          </p:nvPr>
        </p:nvSpPr>
        <p:spPr>
          <a:xfrm>
            <a:off x="720000" y="3373800"/>
            <a:ext cx="2327100" cy="755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Co-Teaching</a:t>
            </a:r>
            <a:endParaRPr/>
          </a:p>
          <a:p>
            <a:pPr indent="0" lvl="0" marL="0" rtl="0" algn="l">
              <a:lnSpc>
                <a:spcPct val="100000"/>
              </a:lnSpc>
              <a:spcBef>
                <a:spcPts val="0"/>
              </a:spcBef>
              <a:spcAft>
                <a:spcPts val="0"/>
              </a:spcAft>
              <a:buSzPts val="2500"/>
              <a:buNone/>
            </a:pPr>
            <a:r>
              <a:rPr lang="en"/>
              <a:t>Examples</a:t>
            </a:r>
            <a:endParaRPr/>
          </a:p>
        </p:txBody>
      </p:sp>
      <p:sp>
        <p:nvSpPr>
          <p:cNvPr id="6435" name="Google Shape;6435;p2"/>
          <p:cNvSpPr txBox="1"/>
          <p:nvPr>
            <p:ph idx="7" type="title"/>
          </p:nvPr>
        </p:nvSpPr>
        <p:spPr>
          <a:xfrm>
            <a:off x="5046500" y="3436900"/>
            <a:ext cx="2327100" cy="755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500"/>
              <a:buNone/>
            </a:pPr>
            <a:r>
              <a:rPr lang="en"/>
              <a:t>Discussion</a:t>
            </a:r>
            <a:endParaRPr/>
          </a:p>
        </p:txBody>
      </p:sp>
      <p:sp>
        <p:nvSpPr>
          <p:cNvPr id="6436" name="Google Shape;6436;p2"/>
          <p:cNvSpPr/>
          <p:nvPr/>
        </p:nvSpPr>
        <p:spPr>
          <a:xfrm>
            <a:off x="3134850" y="1808250"/>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7" name="Google Shape;6437;p2"/>
          <p:cNvSpPr/>
          <p:nvPr/>
        </p:nvSpPr>
        <p:spPr>
          <a:xfrm>
            <a:off x="7466850" y="1808250"/>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8" name="Google Shape;6438;p2"/>
          <p:cNvSpPr/>
          <p:nvPr/>
        </p:nvSpPr>
        <p:spPr>
          <a:xfrm>
            <a:off x="3134850" y="3322775"/>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9" name="Google Shape;6439;p2"/>
          <p:cNvSpPr/>
          <p:nvPr/>
        </p:nvSpPr>
        <p:spPr>
          <a:xfrm>
            <a:off x="7466850" y="3322775"/>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0" name="Google Shape;6440;p2"/>
          <p:cNvSpPr txBox="1"/>
          <p:nvPr>
            <p:ph idx="9" type="title"/>
          </p:nvPr>
        </p:nvSpPr>
        <p:spPr>
          <a:xfrm>
            <a:off x="3047100" y="2000550"/>
            <a:ext cx="10449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chemeClr val="dk1"/>
                </a:solidFill>
              </a:rPr>
              <a:t>01</a:t>
            </a:r>
            <a:endParaRPr>
              <a:solidFill>
                <a:schemeClr val="dk1"/>
              </a:solidFill>
            </a:endParaRPr>
          </a:p>
        </p:txBody>
      </p:sp>
      <p:sp>
        <p:nvSpPr>
          <p:cNvPr id="6441" name="Google Shape;6441;p2"/>
          <p:cNvSpPr txBox="1"/>
          <p:nvPr>
            <p:ph idx="13" type="title"/>
          </p:nvPr>
        </p:nvSpPr>
        <p:spPr>
          <a:xfrm>
            <a:off x="3047100" y="3515075"/>
            <a:ext cx="10449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chemeClr val="dk1"/>
                </a:solidFill>
              </a:rPr>
              <a:t>03</a:t>
            </a:r>
            <a:endParaRPr>
              <a:solidFill>
                <a:schemeClr val="dk1"/>
              </a:solidFill>
            </a:endParaRPr>
          </a:p>
        </p:txBody>
      </p:sp>
      <p:sp>
        <p:nvSpPr>
          <p:cNvPr id="6442" name="Google Shape;6442;p2"/>
          <p:cNvSpPr txBox="1"/>
          <p:nvPr>
            <p:ph idx="14" type="title"/>
          </p:nvPr>
        </p:nvSpPr>
        <p:spPr>
          <a:xfrm>
            <a:off x="7379100" y="2000550"/>
            <a:ext cx="10449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chemeClr val="dk1"/>
                </a:solidFill>
              </a:rPr>
              <a:t>02</a:t>
            </a:r>
            <a:endParaRPr>
              <a:solidFill>
                <a:schemeClr val="dk1"/>
              </a:solidFill>
            </a:endParaRPr>
          </a:p>
        </p:txBody>
      </p:sp>
      <p:sp>
        <p:nvSpPr>
          <p:cNvPr id="6443" name="Google Shape;6443;p2"/>
          <p:cNvSpPr txBox="1"/>
          <p:nvPr>
            <p:ph idx="15" type="title"/>
          </p:nvPr>
        </p:nvSpPr>
        <p:spPr>
          <a:xfrm>
            <a:off x="7379100" y="3515075"/>
            <a:ext cx="10449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chemeClr val="dk1"/>
                </a:solidFill>
              </a:rPr>
              <a:t>04</a:t>
            </a:r>
            <a:endParaRPr>
              <a:solidFill>
                <a:schemeClr val="dk1"/>
              </a:solidFill>
            </a:endParaRPr>
          </a:p>
        </p:txBody>
      </p:sp>
      <p:sp>
        <p:nvSpPr>
          <p:cNvPr id="6444" name="Google Shape;6444;p2"/>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blipFill>
          <a:blip r:embed="rId3">
            <a:alphaModFix/>
          </a:blip>
          <a:stretch>
            <a:fillRect/>
          </a:stretch>
        </a:blipFill>
      </p:bgPr>
    </p:bg>
    <p:spTree>
      <p:nvGrpSpPr>
        <p:cNvPr id="7484" name="Shape 748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8" name="Shape 6448"/>
        <p:cNvGrpSpPr/>
        <p:nvPr/>
      </p:nvGrpSpPr>
      <p:grpSpPr>
        <a:xfrm>
          <a:off x="0" y="0"/>
          <a:ext cx="0" cy="0"/>
          <a:chOff x="0" y="0"/>
          <a:chExt cx="0" cy="0"/>
        </a:xfrm>
      </p:grpSpPr>
      <p:sp>
        <p:nvSpPr>
          <p:cNvPr id="6449" name="Google Shape;6449;p3"/>
          <p:cNvSpPr txBox="1"/>
          <p:nvPr>
            <p:ph idx="2" type="title"/>
          </p:nvPr>
        </p:nvSpPr>
        <p:spPr>
          <a:xfrm>
            <a:off x="890425" y="2987450"/>
            <a:ext cx="2269800" cy="69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Define co-teaching.</a:t>
            </a:r>
            <a:endParaRPr/>
          </a:p>
        </p:txBody>
      </p:sp>
      <p:sp>
        <p:nvSpPr>
          <p:cNvPr id="6450" name="Google Shape;6450;p3"/>
          <p:cNvSpPr txBox="1"/>
          <p:nvPr>
            <p:ph idx="3" type="title"/>
          </p:nvPr>
        </p:nvSpPr>
        <p:spPr>
          <a:xfrm>
            <a:off x="3160225" y="2987450"/>
            <a:ext cx="2997900" cy="95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Recognize different co-teaching models.</a:t>
            </a:r>
            <a:endParaRPr/>
          </a:p>
        </p:txBody>
      </p:sp>
      <p:sp>
        <p:nvSpPr>
          <p:cNvPr id="6451" name="Google Shape;6451;p3"/>
          <p:cNvSpPr txBox="1"/>
          <p:nvPr>
            <p:ph idx="5" type="title"/>
          </p:nvPr>
        </p:nvSpPr>
        <p:spPr>
          <a:xfrm>
            <a:off x="5983900" y="2987550"/>
            <a:ext cx="2640300" cy="95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Analyze co-teaching examples.</a:t>
            </a:r>
            <a:endParaRPr/>
          </a:p>
        </p:txBody>
      </p:sp>
      <p:sp>
        <p:nvSpPr>
          <p:cNvPr id="6452" name="Google Shape;6452;p3"/>
          <p:cNvSpPr/>
          <p:nvPr/>
        </p:nvSpPr>
        <p:spPr>
          <a:xfrm>
            <a:off x="1590625" y="1894550"/>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3" name="Google Shape;6453;p3"/>
          <p:cNvSpPr/>
          <p:nvPr/>
        </p:nvSpPr>
        <p:spPr>
          <a:xfrm>
            <a:off x="4137375" y="1894550"/>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4" name="Google Shape;6454;p3"/>
          <p:cNvSpPr/>
          <p:nvPr/>
        </p:nvSpPr>
        <p:spPr>
          <a:xfrm>
            <a:off x="6684125" y="1894550"/>
            <a:ext cx="869400" cy="8694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55" name="Google Shape;6455;p3"/>
          <p:cNvGrpSpPr/>
          <p:nvPr/>
        </p:nvGrpSpPr>
        <p:grpSpPr>
          <a:xfrm>
            <a:off x="1790326" y="2097439"/>
            <a:ext cx="469994" cy="463612"/>
            <a:chOff x="1529663" y="1806101"/>
            <a:chExt cx="469994" cy="463612"/>
          </a:xfrm>
        </p:grpSpPr>
        <p:sp>
          <p:nvSpPr>
            <p:cNvPr id="6456" name="Google Shape;6456;p3"/>
            <p:cNvSpPr/>
            <p:nvPr/>
          </p:nvSpPr>
          <p:spPr>
            <a:xfrm>
              <a:off x="1938278" y="2213225"/>
              <a:ext cx="23434" cy="22335"/>
            </a:xfrm>
            <a:custGeom>
              <a:rect b="b" l="l" r="r" t="t"/>
              <a:pathLst>
                <a:path extrusionOk="0" h="630" w="661">
                  <a:moveTo>
                    <a:pt x="210" y="0"/>
                  </a:moveTo>
                  <a:cubicBezTo>
                    <a:pt x="161" y="0"/>
                    <a:pt x="112" y="21"/>
                    <a:pt x="71" y="61"/>
                  </a:cubicBezTo>
                  <a:cubicBezTo>
                    <a:pt x="0" y="132"/>
                    <a:pt x="0" y="257"/>
                    <a:pt x="71" y="328"/>
                  </a:cubicBezTo>
                  <a:lnTo>
                    <a:pt x="321" y="569"/>
                  </a:lnTo>
                  <a:cubicBezTo>
                    <a:pt x="357" y="609"/>
                    <a:pt x="406" y="629"/>
                    <a:pt x="455" y="629"/>
                  </a:cubicBezTo>
                  <a:cubicBezTo>
                    <a:pt x="504" y="629"/>
                    <a:pt x="553" y="609"/>
                    <a:pt x="589" y="569"/>
                  </a:cubicBezTo>
                  <a:cubicBezTo>
                    <a:pt x="660" y="498"/>
                    <a:pt x="660" y="373"/>
                    <a:pt x="589" y="302"/>
                  </a:cubicBezTo>
                  <a:lnTo>
                    <a:pt x="348" y="61"/>
                  </a:lnTo>
                  <a:cubicBezTo>
                    <a:pt x="308" y="21"/>
                    <a:pt x="259" y="0"/>
                    <a:pt x="2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7" name="Google Shape;6457;p3"/>
            <p:cNvSpPr/>
            <p:nvPr/>
          </p:nvSpPr>
          <p:spPr>
            <a:xfrm>
              <a:off x="1573623" y="1848182"/>
              <a:ext cx="267595" cy="267276"/>
            </a:xfrm>
            <a:custGeom>
              <a:rect b="b" l="l" r="r" t="t"/>
              <a:pathLst>
                <a:path extrusionOk="0" h="7539" w="7548">
                  <a:moveTo>
                    <a:pt x="4077" y="1392"/>
                  </a:moveTo>
                  <a:cubicBezTo>
                    <a:pt x="4077" y="1392"/>
                    <a:pt x="5076" y="1829"/>
                    <a:pt x="5076" y="2382"/>
                  </a:cubicBezTo>
                  <a:lnTo>
                    <a:pt x="5076" y="3533"/>
                  </a:lnTo>
                  <a:cubicBezTo>
                    <a:pt x="5076" y="3587"/>
                    <a:pt x="5023" y="3658"/>
                    <a:pt x="5023" y="3658"/>
                  </a:cubicBezTo>
                  <a:lnTo>
                    <a:pt x="5023" y="2793"/>
                  </a:lnTo>
                  <a:cubicBezTo>
                    <a:pt x="5023" y="2757"/>
                    <a:pt x="5014" y="2712"/>
                    <a:pt x="4996" y="2686"/>
                  </a:cubicBezTo>
                  <a:cubicBezTo>
                    <a:pt x="4964" y="2630"/>
                    <a:pt x="4903" y="2595"/>
                    <a:pt x="4839" y="2595"/>
                  </a:cubicBezTo>
                  <a:cubicBezTo>
                    <a:pt x="4832" y="2595"/>
                    <a:pt x="4825" y="2596"/>
                    <a:pt x="4817" y="2596"/>
                  </a:cubicBezTo>
                  <a:cubicBezTo>
                    <a:pt x="4794" y="2598"/>
                    <a:pt x="4772" y="2599"/>
                    <a:pt x="4749" y="2599"/>
                  </a:cubicBezTo>
                  <a:cubicBezTo>
                    <a:pt x="4503" y="2599"/>
                    <a:pt x="4293" y="2508"/>
                    <a:pt x="4122" y="2320"/>
                  </a:cubicBezTo>
                  <a:cubicBezTo>
                    <a:pt x="4085" y="2283"/>
                    <a:pt x="4036" y="2265"/>
                    <a:pt x="3988" y="2265"/>
                  </a:cubicBezTo>
                  <a:cubicBezTo>
                    <a:pt x="3942" y="2265"/>
                    <a:pt x="3897" y="2281"/>
                    <a:pt x="3863" y="2311"/>
                  </a:cubicBezTo>
                  <a:cubicBezTo>
                    <a:pt x="3640" y="2489"/>
                    <a:pt x="3274" y="2579"/>
                    <a:pt x="2712" y="2596"/>
                  </a:cubicBezTo>
                  <a:cubicBezTo>
                    <a:pt x="2605" y="2596"/>
                    <a:pt x="2525" y="2677"/>
                    <a:pt x="2525" y="2784"/>
                  </a:cubicBezTo>
                  <a:lnTo>
                    <a:pt x="2525" y="3658"/>
                  </a:lnTo>
                  <a:cubicBezTo>
                    <a:pt x="2525" y="3658"/>
                    <a:pt x="2462" y="3587"/>
                    <a:pt x="2462" y="3533"/>
                  </a:cubicBezTo>
                  <a:lnTo>
                    <a:pt x="2471" y="3533"/>
                  </a:lnTo>
                  <a:lnTo>
                    <a:pt x="2471" y="2382"/>
                  </a:lnTo>
                  <a:cubicBezTo>
                    <a:pt x="2462" y="1829"/>
                    <a:pt x="3461" y="1392"/>
                    <a:pt x="3461" y="1392"/>
                  </a:cubicBezTo>
                  <a:close/>
                  <a:moveTo>
                    <a:pt x="3970" y="2695"/>
                  </a:moveTo>
                  <a:cubicBezTo>
                    <a:pt x="4166" y="2855"/>
                    <a:pt x="4389" y="2944"/>
                    <a:pt x="4639" y="2971"/>
                  </a:cubicBezTo>
                  <a:lnTo>
                    <a:pt x="4639" y="3676"/>
                  </a:lnTo>
                  <a:cubicBezTo>
                    <a:pt x="4639" y="4068"/>
                    <a:pt x="4327" y="4470"/>
                    <a:pt x="3934" y="4541"/>
                  </a:cubicBezTo>
                  <a:cubicBezTo>
                    <a:pt x="3881" y="4551"/>
                    <a:pt x="3828" y="4556"/>
                    <a:pt x="3776" y="4556"/>
                  </a:cubicBezTo>
                  <a:cubicBezTo>
                    <a:pt x="3300" y="4556"/>
                    <a:pt x="2908" y="4167"/>
                    <a:pt x="2908" y="3685"/>
                  </a:cubicBezTo>
                  <a:lnTo>
                    <a:pt x="2908" y="2962"/>
                  </a:lnTo>
                  <a:cubicBezTo>
                    <a:pt x="3372" y="2935"/>
                    <a:pt x="3711" y="2855"/>
                    <a:pt x="3970" y="2695"/>
                  </a:cubicBezTo>
                  <a:close/>
                  <a:moveTo>
                    <a:pt x="3774" y="366"/>
                  </a:moveTo>
                  <a:cubicBezTo>
                    <a:pt x="5647" y="366"/>
                    <a:pt x="7173" y="1892"/>
                    <a:pt x="7173" y="3765"/>
                  </a:cubicBezTo>
                  <a:cubicBezTo>
                    <a:pt x="7173" y="4996"/>
                    <a:pt x="6521" y="6058"/>
                    <a:pt x="5558" y="6664"/>
                  </a:cubicBezTo>
                  <a:lnTo>
                    <a:pt x="5558" y="5549"/>
                  </a:lnTo>
                  <a:cubicBezTo>
                    <a:pt x="5558" y="5496"/>
                    <a:pt x="5558" y="5442"/>
                    <a:pt x="5549" y="5380"/>
                  </a:cubicBezTo>
                  <a:cubicBezTo>
                    <a:pt x="5541" y="5279"/>
                    <a:pt x="5453" y="5210"/>
                    <a:pt x="5353" y="5210"/>
                  </a:cubicBezTo>
                  <a:cubicBezTo>
                    <a:pt x="5347" y="5210"/>
                    <a:pt x="5341" y="5210"/>
                    <a:pt x="5335" y="5210"/>
                  </a:cubicBezTo>
                  <a:cubicBezTo>
                    <a:pt x="5228" y="5228"/>
                    <a:pt x="5156" y="5317"/>
                    <a:pt x="5165" y="5424"/>
                  </a:cubicBezTo>
                  <a:cubicBezTo>
                    <a:pt x="5174" y="5469"/>
                    <a:pt x="5174" y="5514"/>
                    <a:pt x="5174" y="5549"/>
                  </a:cubicBezTo>
                  <a:lnTo>
                    <a:pt x="5174" y="6852"/>
                  </a:lnTo>
                  <a:cubicBezTo>
                    <a:pt x="4737" y="7048"/>
                    <a:pt x="4264" y="7155"/>
                    <a:pt x="3774" y="7155"/>
                  </a:cubicBezTo>
                  <a:cubicBezTo>
                    <a:pt x="3283" y="7155"/>
                    <a:pt x="2801" y="7048"/>
                    <a:pt x="2364" y="6852"/>
                  </a:cubicBezTo>
                  <a:lnTo>
                    <a:pt x="2364" y="5567"/>
                  </a:lnTo>
                  <a:cubicBezTo>
                    <a:pt x="2364" y="5166"/>
                    <a:pt x="2587" y="4809"/>
                    <a:pt x="2935" y="4621"/>
                  </a:cubicBezTo>
                  <a:cubicBezTo>
                    <a:pt x="3158" y="4818"/>
                    <a:pt x="3444" y="4943"/>
                    <a:pt x="3765" y="4943"/>
                  </a:cubicBezTo>
                  <a:cubicBezTo>
                    <a:pt x="4086" y="4943"/>
                    <a:pt x="4380" y="4818"/>
                    <a:pt x="4603" y="4621"/>
                  </a:cubicBezTo>
                  <a:cubicBezTo>
                    <a:pt x="4701" y="4675"/>
                    <a:pt x="4791" y="4746"/>
                    <a:pt x="4871" y="4827"/>
                  </a:cubicBezTo>
                  <a:cubicBezTo>
                    <a:pt x="4908" y="4868"/>
                    <a:pt x="4959" y="4888"/>
                    <a:pt x="5010" y="4888"/>
                  </a:cubicBezTo>
                  <a:cubicBezTo>
                    <a:pt x="5068" y="4888"/>
                    <a:pt x="5127" y="4861"/>
                    <a:pt x="5165" y="4809"/>
                  </a:cubicBezTo>
                  <a:cubicBezTo>
                    <a:pt x="5219" y="4729"/>
                    <a:pt x="5210" y="4630"/>
                    <a:pt x="5148" y="4559"/>
                  </a:cubicBezTo>
                  <a:cubicBezTo>
                    <a:pt x="5049" y="4470"/>
                    <a:pt x="4951" y="4390"/>
                    <a:pt x="4844" y="4318"/>
                  </a:cubicBezTo>
                  <a:cubicBezTo>
                    <a:pt x="4889" y="4247"/>
                    <a:pt x="4924" y="4167"/>
                    <a:pt x="4951" y="4077"/>
                  </a:cubicBezTo>
                  <a:cubicBezTo>
                    <a:pt x="5237" y="4068"/>
                    <a:pt x="5460" y="3836"/>
                    <a:pt x="5460" y="3551"/>
                  </a:cubicBezTo>
                  <a:lnTo>
                    <a:pt x="5460" y="2391"/>
                  </a:lnTo>
                  <a:cubicBezTo>
                    <a:pt x="5460" y="1633"/>
                    <a:pt x="4835" y="1017"/>
                    <a:pt x="4077" y="1017"/>
                  </a:cubicBezTo>
                  <a:lnTo>
                    <a:pt x="3872" y="1017"/>
                  </a:lnTo>
                  <a:cubicBezTo>
                    <a:pt x="3872" y="1017"/>
                    <a:pt x="3907" y="821"/>
                    <a:pt x="3827" y="759"/>
                  </a:cubicBezTo>
                  <a:cubicBezTo>
                    <a:pt x="3791" y="726"/>
                    <a:pt x="3747" y="710"/>
                    <a:pt x="3703" y="710"/>
                  </a:cubicBezTo>
                  <a:cubicBezTo>
                    <a:pt x="3650" y="710"/>
                    <a:pt x="3598" y="733"/>
                    <a:pt x="3560" y="777"/>
                  </a:cubicBezTo>
                  <a:lnTo>
                    <a:pt x="3453" y="910"/>
                  </a:lnTo>
                  <a:lnTo>
                    <a:pt x="3363" y="839"/>
                  </a:lnTo>
                  <a:cubicBezTo>
                    <a:pt x="3329" y="800"/>
                    <a:pt x="3281" y="782"/>
                    <a:pt x="3234" y="782"/>
                  </a:cubicBezTo>
                  <a:cubicBezTo>
                    <a:pt x="3183" y="782"/>
                    <a:pt x="3132" y="802"/>
                    <a:pt x="3096" y="839"/>
                  </a:cubicBezTo>
                  <a:cubicBezTo>
                    <a:pt x="3060" y="875"/>
                    <a:pt x="3042" y="928"/>
                    <a:pt x="3042" y="973"/>
                  </a:cubicBezTo>
                  <a:cubicBezTo>
                    <a:pt x="3042" y="1000"/>
                    <a:pt x="3051" y="1035"/>
                    <a:pt x="3060" y="1062"/>
                  </a:cubicBezTo>
                  <a:cubicBezTo>
                    <a:pt x="2498" y="1231"/>
                    <a:pt x="2079" y="1758"/>
                    <a:pt x="2088" y="2382"/>
                  </a:cubicBezTo>
                  <a:lnTo>
                    <a:pt x="2088" y="3533"/>
                  </a:lnTo>
                  <a:cubicBezTo>
                    <a:pt x="2079" y="3819"/>
                    <a:pt x="2311" y="4051"/>
                    <a:pt x="2587" y="4068"/>
                  </a:cubicBezTo>
                  <a:cubicBezTo>
                    <a:pt x="2614" y="4149"/>
                    <a:pt x="2650" y="4229"/>
                    <a:pt x="2694" y="4309"/>
                  </a:cubicBezTo>
                  <a:cubicBezTo>
                    <a:pt x="2266" y="4568"/>
                    <a:pt x="1981" y="5549"/>
                    <a:pt x="1981" y="5549"/>
                  </a:cubicBezTo>
                  <a:lnTo>
                    <a:pt x="1981" y="6664"/>
                  </a:lnTo>
                  <a:cubicBezTo>
                    <a:pt x="1017" y="6058"/>
                    <a:pt x="375" y="4996"/>
                    <a:pt x="375" y="3765"/>
                  </a:cubicBezTo>
                  <a:cubicBezTo>
                    <a:pt x="375" y="1892"/>
                    <a:pt x="1891" y="366"/>
                    <a:pt x="3774" y="366"/>
                  </a:cubicBezTo>
                  <a:close/>
                  <a:moveTo>
                    <a:pt x="3774" y="0"/>
                  </a:moveTo>
                  <a:cubicBezTo>
                    <a:pt x="1686" y="0"/>
                    <a:pt x="0" y="1686"/>
                    <a:pt x="0" y="3765"/>
                  </a:cubicBezTo>
                  <a:cubicBezTo>
                    <a:pt x="0" y="5853"/>
                    <a:pt x="1686" y="7539"/>
                    <a:pt x="3774" y="7539"/>
                  </a:cubicBezTo>
                  <a:cubicBezTo>
                    <a:pt x="5861" y="7539"/>
                    <a:pt x="7547" y="5853"/>
                    <a:pt x="7547" y="3765"/>
                  </a:cubicBezTo>
                  <a:cubicBezTo>
                    <a:pt x="7547" y="1686"/>
                    <a:pt x="5861" y="0"/>
                    <a:pt x="377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8" name="Google Shape;6458;p3"/>
            <p:cNvSpPr/>
            <p:nvPr/>
          </p:nvSpPr>
          <p:spPr>
            <a:xfrm>
              <a:off x="1529663" y="1806101"/>
              <a:ext cx="469994" cy="463612"/>
            </a:xfrm>
            <a:custGeom>
              <a:rect b="b" l="l" r="r" t="t"/>
              <a:pathLst>
                <a:path extrusionOk="0" h="13077" w="13257">
                  <a:moveTo>
                    <a:pt x="9331" y="7370"/>
                  </a:moveTo>
                  <a:lnTo>
                    <a:pt x="10045" y="8083"/>
                  </a:lnTo>
                  <a:cubicBezTo>
                    <a:pt x="10063" y="8101"/>
                    <a:pt x="10063" y="8119"/>
                    <a:pt x="10045" y="8128"/>
                  </a:cubicBezTo>
                  <a:lnTo>
                    <a:pt x="8190" y="9984"/>
                  </a:lnTo>
                  <a:cubicBezTo>
                    <a:pt x="8185" y="9992"/>
                    <a:pt x="8176" y="9997"/>
                    <a:pt x="8167" y="9997"/>
                  </a:cubicBezTo>
                  <a:cubicBezTo>
                    <a:pt x="8158" y="9997"/>
                    <a:pt x="8149" y="9992"/>
                    <a:pt x="8145" y="9984"/>
                  </a:cubicBezTo>
                  <a:lnTo>
                    <a:pt x="7431" y="9279"/>
                  </a:lnTo>
                  <a:cubicBezTo>
                    <a:pt x="7824" y="9056"/>
                    <a:pt x="8190" y="8779"/>
                    <a:pt x="8511" y="8458"/>
                  </a:cubicBezTo>
                  <a:cubicBezTo>
                    <a:pt x="8841" y="8128"/>
                    <a:pt x="9117" y="7762"/>
                    <a:pt x="9331" y="7370"/>
                  </a:cubicBezTo>
                  <a:close/>
                  <a:moveTo>
                    <a:pt x="5032" y="1"/>
                  </a:moveTo>
                  <a:cubicBezTo>
                    <a:pt x="3751" y="1"/>
                    <a:pt x="2534" y="482"/>
                    <a:pt x="1606" y="1366"/>
                  </a:cubicBezTo>
                  <a:cubicBezTo>
                    <a:pt x="1526" y="1437"/>
                    <a:pt x="1526" y="1562"/>
                    <a:pt x="1597" y="1633"/>
                  </a:cubicBezTo>
                  <a:cubicBezTo>
                    <a:pt x="1634" y="1675"/>
                    <a:pt x="1685" y="1695"/>
                    <a:pt x="1735" y="1695"/>
                  </a:cubicBezTo>
                  <a:cubicBezTo>
                    <a:pt x="1783" y="1695"/>
                    <a:pt x="1830" y="1677"/>
                    <a:pt x="1865" y="1642"/>
                  </a:cubicBezTo>
                  <a:cubicBezTo>
                    <a:pt x="2721" y="831"/>
                    <a:pt x="3836" y="385"/>
                    <a:pt x="5014" y="385"/>
                  </a:cubicBezTo>
                  <a:cubicBezTo>
                    <a:pt x="7538" y="385"/>
                    <a:pt x="9581" y="2427"/>
                    <a:pt x="9581" y="4952"/>
                  </a:cubicBezTo>
                  <a:cubicBezTo>
                    <a:pt x="9581" y="7477"/>
                    <a:pt x="7538" y="9520"/>
                    <a:pt x="5014" y="9520"/>
                  </a:cubicBezTo>
                  <a:cubicBezTo>
                    <a:pt x="2551" y="9520"/>
                    <a:pt x="607" y="7602"/>
                    <a:pt x="455" y="5246"/>
                  </a:cubicBezTo>
                  <a:cubicBezTo>
                    <a:pt x="384" y="4149"/>
                    <a:pt x="714" y="3061"/>
                    <a:pt x="1374" y="2195"/>
                  </a:cubicBezTo>
                  <a:cubicBezTo>
                    <a:pt x="1436" y="2106"/>
                    <a:pt x="1418" y="1990"/>
                    <a:pt x="1338" y="1928"/>
                  </a:cubicBezTo>
                  <a:cubicBezTo>
                    <a:pt x="1305" y="1898"/>
                    <a:pt x="1263" y="1884"/>
                    <a:pt x="1222" y="1884"/>
                  </a:cubicBezTo>
                  <a:cubicBezTo>
                    <a:pt x="1165" y="1884"/>
                    <a:pt x="1107" y="1912"/>
                    <a:pt x="1071" y="1964"/>
                  </a:cubicBezTo>
                  <a:cubicBezTo>
                    <a:pt x="348" y="2909"/>
                    <a:pt x="0" y="4078"/>
                    <a:pt x="71" y="5273"/>
                  </a:cubicBezTo>
                  <a:cubicBezTo>
                    <a:pt x="232" y="7825"/>
                    <a:pt x="2346" y="9903"/>
                    <a:pt x="5014" y="9903"/>
                  </a:cubicBezTo>
                  <a:cubicBezTo>
                    <a:pt x="5736" y="9903"/>
                    <a:pt x="6432" y="9752"/>
                    <a:pt x="7074" y="9457"/>
                  </a:cubicBezTo>
                  <a:lnTo>
                    <a:pt x="7868" y="10260"/>
                  </a:lnTo>
                  <a:cubicBezTo>
                    <a:pt x="7958" y="10340"/>
                    <a:pt x="8056" y="10376"/>
                    <a:pt x="8163" y="10376"/>
                  </a:cubicBezTo>
                  <a:cubicBezTo>
                    <a:pt x="8270" y="10376"/>
                    <a:pt x="8377" y="10340"/>
                    <a:pt x="8457" y="10260"/>
                  </a:cubicBezTo>
                  <a:lnTo>
                    <a:pt x="8537" y="10180"/>
                  </a:lnTo>
                  <a:lnTo>
                    <a:pt x="9822" y="11473"/>
                  </a:lnTo>
                  <a:cubicBezTo>
                    <a:pt x="9862" y="11509"/>
                    <a:pt x="9911" y="11527"/>
                    <a:pt x="9960" y="11527"/>
                  </a:cubicBezTo>
                  <a:cubicBezTo>
                    <a:pt x="10009" y="11527"/>
                    <a:pt x="10059" y="11509"/>
                    <a:pt x="10099" y="11473"/>
                  </a:cubicBezTo>
                  <a:cubicBezTo>
                    <a:pt x="10170" y="11402"/>
                    <a:pt x="10170" y="11277"/>
                    <a:pt x="10099" y="11206"/>
                  </a:cubicBezTo>
                  <a:lnTo>
                    <a:pt x="8805" y="9912"/>
                  </a:lnTo>
                  <a:lnTo>
                    <a:pt x="9974" y="8743"/>
                  </a:lnTo>
                  <a:lnTo>
                    <a:pt x="12507" y="11286"/>
                  </a:lnTo>
                  <a:cubicBezTo>
                    <a:pt x="12837" y="11607"/>
                    <a:pt x="12837" y="12133"/>
                    <a:pt x="12507" y="12455"/>
                  </a:cubicBezTo>
                  <a:cubicBezTo>
                    <a:pt x="12347" y="12615"/>
                    <a:pt x="12137" y="12695"/>
                    <a:pt x="11927" y="12695"/>
                  </a:cubicBezTo>
                  <a:cubicBezTo>
                    <a:pt x="11718" y="12695"/>
                    <a:pt x="11508" y="12615"/>
                    <a:pt x="11348" y="12455"/>
                  </a:cubicBezTo>
                  <a:lnTo>
                    <a:pt x="10634" y="11741"/>
                  </a:lnTo>
                  <a:cubicBezTo>
                    <a:pt x="10598" y="11705"/>
                    <a:pt x="10549" y="11687"/>
                    <a:pt x="10500" y="11687"/>
                  </a:cubicBezTo>
                  <a:cubicBezTo>
                    <a:pt x="10451" y="11687"/>
                    <a:pt x="10402" y="11705"/>
                    <a:pt x="10366" y="11741"/>
                  </a:cubicBezTo>
                  <a:cubicBezTo>
                    <a:pt x="10295" y="11821"/>
                    <a:pt x="10295" y="11937"/>
                    <a:pt x="10366" y="12017"/>
                  </a:cubicBezTo>
                  <a:lnTo>
                    <a:pt x="11071" y="12722"/>
                  </a:lnTo>
                  <a:cubicBezTo>
                    <a:pt x="11307" y="12959"/>
                    <a:pt x="11617" y="13077"/>
                    <a:pt x="11927" y="13077"/>
                  </a:cubicBezTo>
                  <a:cubicBezTo>
                    <a:pt x="12237" y="13077"/>
                    <a:pt x="12547" y="12959"/>
                    <a:pt x="12784" y="12722"/>
                  </a:cubicBezTo>
                  <a:cubicBezTo>
                    <a:pt x="13257" y="12249"/>
                    <a:pt x="13257" y="11491"/>
                    <a:pt x="12784" y="11018"/>
                  </a:cubicBezTo>
                  <a:lnTo>
                    <a:pt x="10241" y="8476"/>
                  </a:lnTo>
                  <a:lnTo>
                    <a:pt x="10313" y="8404"/>
                  </a:lnTo>
                  <a:cubicBezTo>
                    <a:pt x="10482" y="8244"/>
                    <a:pt x="10482" y="7976"/>
                    <a:pt x="10313" y="7816"/>
                  </a:cubicBezTo>
                  <a:lnTo>
                    <a:pt x="9519" y="7013"/>
                  </a:lnTo>
                  <a:cubicBezTo>
                    <a:pt x="9813" y="6379"/>
                    <a:pt x="9965" y="5675"/>
                    <a:pt x="9965" y="4952"/>
                  </a:cubicBezTo>
                  <a:cubicBezTo>
                    <a:pt x="9965" y="2231"/>
                    <a:pt x="7770" y="37"/>
                    <a:pt x="5067" y="1"/>
                  </a:cubicBezTo>
                  <a:cubicBezTo>
                    <a:pt x="5055" y="1"/>
                    <a:pt x="5044" y="1"/>
                    <a:pt x="503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59" name="Google Shape;6459;p3"/>
          <p:cNvGrpSpPr/>
          <p:nvPr/>
        </p:nvGrpSpPr>
        <p:grpSpPr>
          <a:xfrm>
            <a:off x="4385611" y="2097389"/>
            <a:ext cx="372925" cy="463719"/>
            <a:chOff x="2201399" y="1806101"/>
            <a:chExt cx="372925" cy="463719"/>
          </a:xfrm>
        </p:grpSpPr>
        <p:sp>
          <p:nvSpPr>
            <p:cNvPr id="6460" name="Google Shape;6460;p3"/>
            <p:cNvSpPr/>
            <p:nvPr/>
          </p:nvSpPr>
          <p:spPr>
            <a:xfrm>
              <a:off x="2201399" y="1806101"/>
              <a:ext cx="372925" cy="463719"/>
            </a:xfrm>
            <a:custGeom>
              <a:rect b="b" l="l" r="r" t="t"/>
              <a:pathLst>
                <a:path extrusionOk="0" h="13080" w="10519">
                  <a:moveTo>
                    <a:pt x="10135" y="7459"/>
                  </a:moveTo>
                  <a:lnTo>
                    <a:pt x="10135" y="7789"/>
                  </a:lnTo>
                  <a:lnTo>
                    <a:pt x="357" y="7789"/>
                  </a:lnTo>
                  <a:lnTo>
                    <a:pt x="357" y="7459"/>
                  </a:lnTo>
                  <a:close/>
                  <a:moveTo>
                    <a:pt x="7485" y="8199"/>
                  </a:moveTo>
                  <a:lnTo>
                    <a:pt x="7485" y="8494"/>
                  </a:lnTo>
                  <a:cubicBezTo>
                    <a:pt x="7485" y="8574"/>
                    <a:pt x="7414" y="8636"/>
                    <a:pt x="7342" y="8636"/>
                  </a:cubicBezTo>
                  <a:lnTo>
                    <a:pt x="3158" y="8636"/>
                  </a:lnTo>
                  <a:cubicBezTo>
                    <a:pt x="3078" y="8636"/>
                    <a:pt x="3016" y="8574"/>
                    <a:pt x="3016" y="8494"/>
                  </a:cubicBezTo>
                  <a:lnTo>
                    <a:pt x="3016" y="8199"/>
                  </a:lnTo>
                  <a:close/>
                  <a:moveTo>
                    <a:pt x="5469" y="9020"/>
                  </a:moveTo>
                  <a:lnTo>
                    <a:pt x="5469" y="12160"/>
                  </a:lnTo>
                  <a:lnTo>
                    <a:pt x="5032" y="12160"/>
                  </a:lnTo>
                  <a:lnTo>
                    <a:pt x="5032" y="9020"/>
                  </a:lnTo>
                  <a:close/>
                  <a:moveTo>
                    <a:pt x="6843" y="9020"/>
                  </a:moveTo>
                  <a:lnTo>
                    <a:pt x="8234" y="12695"/>
                  </a:lnTo>
                  <a:lnTo>
                    <a:pt x="7771" y="12695"/>
                  </a:lnTo>
                  <a:lnTo>
                    <a:pt x="6388" y="9020"/>
                  </a:lnTo>
                  <a:close/>
                  <a:moveTo>
                    <a:pt x="241" y="1"/>
                  </a:moveTo>
                  <a:cubicBezTo>
                    <a:pt x="107" y="10"/>
                    <a:pt x="0" y="269"/>
                    <a:pt x="0" y="269"/>
                  </a:cubicBezTo>
                  <a:lnTo>
                    <a:pt x="0" y="866"/>
                  </a:lnTo>
                  <a:cubicBezTo>
                    <a:pt x="0" y="1009"/>
                    <a:pt x="116" y="1125"/>
                    <a:pt x="259" y="1125"/>
                  </a:cubicBezTo>
                  <a:lnTo>
                    <a:pt x="411" y="1125"/>
                  </a:lnTo>
                  <a:lnTo>
                    <a:pt x="411" y="7075"/>
                  </a:lnTo>
                  <a:lnTo>
                    <a:pt x="259" y="7075"/>
                  </a:lnTo>
                  <a:cubicBezTo>
                    <a:pt x="116" y="7075"/>
                    <a:pt x="0" y="7191"/>
                    <a:pt x="0" y="7334"/>
                  </a:cubicBezTo>
                  <a:lnTo>
                    <a:pt x="0" y="7914"/>
                  </a:lnTo>
                  <a:cubicBezTo>
                    <a:pt x="0" y="8057"/>
                    <a:pt x="116" y="8173"/>
                    <a:pt x="259" y="8173"/>
                  </a:cubicBezTo>
                  <a:lnTo>
                    <a:pt x="2659" y="8173"/>
                  </a:lnTo>
                  <a:lnTo>
                    <a:pt x="2659" y="8494"/>
                  </a:lnTo>
                  <a:cubicBezTo>
                    <a:pt x="2659" y="8779"/>
                    <a:pt x="2891" y="9020"/>
                    <a:pt x="3185" y="9020"/>
                  </a:cubicBezTo>
                  <a:lnTo>
                    <a:pt x="3274" y="9020"/>
                  </a:lnTo>
                  <a:lnTo>
                    <a:pt x="2650" y="10670"/>
                  </a:lnTo>
                  <a:cubicBezTo>
                    <a:pt x="2614" y="10769"/>
                    <a:pt x="2668" y="10885"/>
                    <a:pt x="2766" y="10920"/>
                  </a:cubicBezTo>
                  <a:cubicBezTo>
                    <a:pt x="2787" y="10928"/>
                    <a:pt x="2808" y="10931"/>
                    <a:pt x="2828" y="10931"/>
                  </a:cubicBezTo>
                  <a:cubicBezTo>
                    <a:pt x="2906" y="10931"/>
                    <a:pt x="2979" y="10882"/>
                    <a:pt x="3007" y="10804"/>
                  </a:cubicBezTo>
                  <a:lnTo>
                    <a:pt x="3685" y="9020"/>
                  </a:lnTo>
                  <a:lnTo>
                    <a:pt x="4140" y="9020"/>
                  </a:lnTo>
                  <a:lnTo>
                    <a:pt x="2757" y="12695"/>
                  </a:lnTo>
                  <a:lnTo>
                    <a:pt x="2284" y="12695"/>
                  </a:lnTo>
                  <a:lnTo>
                    <a:pt x="2712" y="11571"/>
                  </a:lnTo>
                  <a:cubicBezTo>
                    <a:pt x="2748" y="11464"/>
                    <a:pt x="2695" y="11339"/>
                    <a:pt x="2579" y="11313"/>
                  </a:cubicBezTo>
                  <a:cubicBezTo>
                    <a:pt x="2566" y="11310"/>
                    <a:pt x="2553" y="11309"/>
                    <a:pt x="2541" y="11309"/>
                  </a:cubicBezTo>
                  <a:cubicBezTo>
                    <a:pt x="2456" y="11309"/>
                    <a:pt x="2378" y="11360"/>
                    <a:pt x="2347" y="11438"/>
                  </a:cubicBezTo>
                  <a:lnTo>
                    <a:pt x="1927" y="12562"/>
                  </a:lnTo>
                  <a:cubicBezTo>
                    <a:pt x="1865" y="12722"/>
                    <a:pt x="1918" y="12910"/>
                    <a:pt x="2070" y="13008"/>
                  </a:cubicBezTo>
                  <a:cubicBezTo>
                    <a:pt x="2141" y="13052"/>
                    <a:pt x="2213" y="13079"/>
                    <a:pt x="2293" y="13079"/>
                  </a:cubicBezTo>
                  <a:lnTo>
                    <a:pt x="2748" y="13079"/>
                  </a:lnTo>
                  <a:cubicBezTo>
                    <a:pt x="2900" y="13079"/>
                    <a:pt x="3051" y="12981"/>
                    <a:pt x="3105" y="12829"/>
                  </a:cubicBezTo>
                  <a:lnTo>
                    <a:pt x="4541" y="9020"/>
                  </a:lnTo>
                  <a:lnTo>
                    <a:pt x="4648" y="9020"/>
                  </a:lnTo>
                  <a:lnTo>
                    <a:pt x="4648" y="12160"/>
                  </a:lnTo>
                  <a:cubicBezTo>
                    <a:pt x="4648" y="12374"/>
                    <a:pt x="4818" y="12544"/>
                    <a:pt x="5023" y="12544"/>
                  </a:cubicBezTo>
                  <a:lnTo>
                    <a:pt x="5469" y="12544"/>
                  </a:lnTo>
                  <a:cubicBezTo>
                    <a:pt x="5683" y="12544"/>
                    <a:pt x="5844" y="12374"/>
                    <a:pt x="5844" y="12160"/>
                  </a:cubicBezTo>
                  <a:lnTo>
                    <a:pt x="5844" y="9020"/>
                  </a:lnTo>
                  <a:lnTo>
                    <a:pt x="5986" y="9020"/>
                  </a:lnTo>
                  <a:lnTo>
                    <a:pt x="7414" y="12829"/>
                  </a:lnTo>
                  <a:cubicBezTo>
                    <a:pt x="7467" y="12981"/>
                    <a:pt x="7610" y="13079"/>
                    <a:pt x="7771" y="13079"/>
                  </a:cubicBezTo>
                  <a:lnTo>
                    <a:pt x="8208" y="13079"/>
                  </a:lnTo>
                  <a:cubicBezTo>
                    <a:pt x="8306" y="13079"/>
                    <a:pt x="8404" y="13043"/>
                    <a:pt x="8475" y="12981"/>
                  </a:cubicBezTo>
                  <a:cubicBezTo>
                    <a:pt x="8591" y="12874"/>
                    <a:pt x="8627" y="12704"/>
                    <a:pt x="8573" y="12562"/>
                  </a:cubicBezTo>
                  <a:lnTo>
                    <a:pt x="7253" y="9020"/>
                  </a:lnTo>
                  <a:lnTo>
                    <a:pt x="7342" y="9020"/>
                  </a:lnTo>
                  <a:cubicBezTo>
                    <a:pt x="7628" y="9020"/>
                    <a:pt x="7869" y="8779"/>
                    <a:pt x="7869" y="8494"/>
                  </a:cubicBezTo>
                  <a:lnTo>
                    <a:pt x="7869" y="8173"/>
                  </a:lnTo>
                  <a:lnTo>
                    <a:pt x="10268" y="8173"/>
                  </a:lnTo>
                  <a:cubicBezTo>
                    <a:pt x="10402" y="8173"/>
                    <a:pt x="10518" y="8057"/>
                    <a:pt x="10518" y="7914"/>
                  </a:cubicBezTo>
                  <a:lnTo>
                    <a:pt x="10518" y="7334"/>
                  </a:lnTo>
                  <a:cubicBezTo>
                    <a:pt x="10518" y="7191"/>
                    <a:pt x="10402" y="7075"/>
                    <a:pt x="10268" y="7075"/>
                  </a:cubicBezTo>
                  <a:lnTo>
                    <a:pt x="10108" y="7075"/>
                  </a:lnTo>
                  <a:lnTo>
                    <a:pt x="10108" y="6388"/>
                  </a:lnTo>
                  <a:cubicBezTo>
                    <a:pt x="10108" y="6290"/>
                    <a:pt x="10045" y="6201"/>
                    <a:pt x="9947" y="6192"/>
                  </a:cubicBezTo>
                  <a:cubicBezTo>
                    <a:pt x="9937" y="6191"/>
                    <a:pt x="9927" y="6190"/>
                    <a:pt x="9918" y="6190"/>
                  </a:cubicBezTo>
                  <a:cubicBezTo>
                    <a:pt x="9815" y="6190"/>
                    <a:pt x="9733" y="6273"/>
                    <a:pt x="9733" y="6379"/>
                  </a:cubicBezTo>
                  <a:lnTo>
                    <a:pt x="9733" y="7075"/>
                  </a:lnTo>
                  <a:lnTo>
                    <a:pt x="794" y="7075"/>
                  </a:lnTo>
                  <a:lnTo>
                    <a:pt x="794" y="1125"/>
                  </a:lnTo>
                  <a:lnTo>
                    <a:pt x="9733" y="1125"/>
                  </a:lnTo>
                  <a:lnTo>
                    <a:pt x="9733" y="5621"/>
                  </a:lnTo>
                  <a:cubicBezTo>
                    <a:pt x="9733" y="5728"/>
                    <a:pt x="9813" y="5817"/>
                    <a:pt x="9921" y="5817"/>
                  </a:cubicBezTo>
                  <a:cubicBezTo>
                    <a:pt x="10028" y="5817"/>
                    <a:pt x="10108" y="5728"/>
                    <a:pt x="10108" y="5621"/>
                  </a:cubicBezTo>
                  <a:lnTo>
                    <a:pt x="10108" y="1125"/>
                  </a:lnTo>
                  <a:lnTo>
                    <a:pt x="10268" y="1125"/>
                  </a:lnTo>
                  <a:cubicBezTo>
                    <a:pt x="10402" y="1125"/>
                    <a:pt x="10518" y="1009"/>
                    <a:pt x="10518" y="866"/>
                  </a:cubicBezTo>
                  <a:lnTo>
                    <a:pt x="10518" y="206"/>
                  </a:lnTo>
                  <a:cubicBezTo>
                    <a:pt x="10518" y="90"/>
                    <a:pt x="10429" y="1"/>
                    <a:pt x="10322" y="1"/>
                  </a:cubicBezTo>
                  <a:lnTo>
                    <a:pt x="2195" y="1"/>
                  </a:lnTo>
                  <a:cubicBezTo>
                    <a:pt x="2141" y="1"/>
                    <a:pt x="2097" y="28"/>
                    <a:pt x="2070" y="72"/>
                  </a:cubicBezTo>
                  <a:cubicBezTo>
                    <a:pt x="1963" y="224"/>
                    <a:pt x="2070" y="385"/>
                    <a:pt x="2222" y="385"/>
                  </a:cubicBezTo>
                  <a:lnTo>
                    <a:pt x="10135" y="385"/>
                  </a:lnTo>
                  <a:lnTo>
                    <a:pt x="10135" y="715"/>
                  </a:lnTo>
                  <a:lnTo>
                    <a:pt x="357" y="715"/>
                  </a:lnTo>
                  <a:lnTo>
                    <a:pt x="357" y="385"/>
                  </a:lnTo>
                  <a:lnTo>
                    <a:pt x="1463" y="385"/>
                  </a:lnTo>
                  <a:cubicBezTo>
                    <a:pt x="1468" y="385"/>
                    <a:pt x="1473" y="385"/>
                    <a:pt x="1478" y="385"/>
                  </a:cubicBezTo>
                  <a:cubicBezTo>
                    <a:pt x="1578" y="385"/>
                    <a:pt x="1651" y="299"/>
                    <a:pt x="1651" y="197"/>
                  </a:cubicBezTo>
                  <a:cubicBezTo>
                    <a:pt x="1651" y="90"/>
                    <a:pt x="1570" y="10"/>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1" name="Google Shape;6461;p3"/>
            <p:cNvSpPr/>
            <p:nvPr/>
          </p:nvSpPr>
          <p:spPr>
            <a:xfrm>
              <a:off x="2250428" y="1949396"/>
              <a:ext cx="56937" cy="90475"/>
            </a:xfrm>
            <a:custGeom>
              <a:rect b="b" l="l" r="r" t="t"/>
              <a:pathLst>
                <a:path extrusionOk="0" h="2552" w="1606">
                  <a:moveTo>
                    <a:pt x="1222" y="375"/>
                  </a:moveTo>
                  <a:lnTo>
                    <a:pt x="1222" y="2168"/>
                  </a:lnTo>
                  <a:lnTo>
                    <a:pt x="375" y="2168"/>
                  </a:lnTo>
                  <a:lnTo>
                    <a:pt x="375" y="375"/>
                  </a:lnTo>
                  <a:close/>
                  <a:moveTo>
                    <a:pt x="187" y="0"/>
                  </a:moveTo>
                  <a:cubicBezTo>
                    <a:pt x="80" y="0"/>
                    <a:pt x="0" y="80"/>
                    <a:pt x="0" y="187"/>
                  </a:cubicBezTo>
                  <a:lnTo>
                    <a:pt x="0" y="2355"/>
                  </a:lnTo>
                  <a:cubicBezTo>
                    <a:pt x="0" y="2462"/>
                    <a:pt x="80" y="2552"/>
                    <a:pt x="187" y="2552"/>
                  </a:cubicBezTo>
                  <a:lnTo>
                    <a:pt x="1410" y="2552"/>
                  </a:lnTo>
                  <a:cubicBezTo>
                    <a:pt x="1517" y="2552"/>
                    <a:pt x="1606" y="2462"/>
                    <a:pt x="1606" y="2355"/>
                  </a:cubicBezTo>
                  <a:lnTo>
                    <a:pt x="1606" y="187"/>
                  </a:lnTo>
                  <a:cubicBezTo>
                    <a:pt x="1606" y="80"/>
                    <a:pt x="1517" y="0"/>
                    <a:pt x="14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2" name="Google Shape;6462;p3"/>
            <p:cNvSpPr/>
            <p:nvPr/>
          </p:nvSpPr>
          <p:spPr>
            <a:xfrm>
              <a:off x="2322856" y="1924721"/>
              <a:ext cx="56937" cy="114193"/>
            </a:xfrm>
            <a:custGeom>
              <a:rect b="b" l="l" r="r" t="t"/>
              <a:pathLst>
                <a:path extrusionOk="0" h="3221" w="1606">
                  <a:moveTo>
                    <a:pt x="1222" y="384"/>
                  </a:moveTo>
                  <a:lnTo>
                    <a:pt x="1222" y="2837"/>
                  </a:lnTo>
                  <a:lnTo>
                    <a:pt x="375" y="2837"/>
                  </a:lnTo>
                  <a:lnTo>
                    <a:pt x="375" y="384"/>
                  </a:lnTo>
                  <a:close/>
                  <a:moveTo>
                    <a:pt x="187" y="0"/>
                  </a:moveTo>
                  <a:cubicBezTo>
                    <a:pt x="80" y="0"/>
                    <a:pt x="0" y="89"/>
                    <a:pt x="0" y="197"/>
                  </a:cubicBezTo>
                  <a:lnTo>
                    <a:pt x="0" y="3025"/>
                  </a:lnTo>
                  <a:cubicBezTo>
                    <a:pt x="0" y="3132"/>
                    <a:pt x="80" y="3221"/>
                    <a:pt x="187" y="3221"/>
                  </a:cubicBezTo>
                  <a:lnTo>
                    <a:pt x="1410" y="3221"/>
                  </a:lnTo>
                  <a:cubicBezTo>
                    <a:pt x="1517" y="3221"/>
                    <a:pt x="1606" y="3132"/>
                    <a:pt x="1606" y="3025"/>
                  </a:cubicBezTo>
                  <a:lnTo>
                    <a:pt x="1606" y="197"/>
                  </a:lnTo>
                  <a:cubicBezTo>
                    <a:pt x="1606" y="89"/>
                    <a:pt x="1517" y="0"/>
                    <a:pt x="14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3" name="Google Shape;6463;p3"/>
            <p:cNvSpPr/>
            <p:nvPr/>
          </p:nvSpPr>
          <p:spPr>
            <a:xfrm>
              <a:off x="2468313" y="1934825"/>
              <a:ext cx="57291" cy="104089"/>
            </a:xfrm>
            <a:custGeom>
              <a:rect b="b" l="l" r="r" t="t"/>
              <a:pathLst>
                <a:path extrusionOk="0" h="2936" w="1616">
                  <a:moveTo>
                    <a:pt x="1232" y="384"/>
                  </a:moveTo>
                  <a:lnTo>
                    <a:pt x="1232" y="2552"/>
                  </a:lnTo>
                  <a:lnTo>
                    <a:pt x="384" y="2552"/>
                  </a:lnTo>
                  <a:lnTo>
                    <a:pt x="384" y="384"/>
                  </a:lnTo>
                  <a:close/>
                  <a:moveTo>
                    <a:pt x="197" y="1"/>
                  </a:moveTo>
                  <a:cubicBezTo>
                    <a:pt x="90" y="1"/>
                    <a:pt x="1" y="81"/>
                    <a:pt x="1" y="188"/>
                  </a:cubicBezTo>
                  <a:lnTo>
                    <a:pt x="1" y="2740"/>
                  </a:lnTo>
                  <a:cubicBezTo>
                    <a:pt x="1" y="2847"/>
                    <a:pt x="90" y="2936"/>
                    <a:pt x="197" y="2936"/>
                  </a:cubicBezTo>
                  <a:lnTo>
                    <a:pt x="1419" y="2936"/>
                  </a:lnTo>
                  <a:cubicBezTo>
                    <a:pt x="1526" y="2936"/>
                    <a:pt x="1615" y="2847"/>
                    <a:pt x="1615" y="2740"/>
                  </a:cubicBezTo>
                  <a:lnTo>
                    <a:pt x="1615" y="188"/>
                  </a:lnTo>
                  <a:cubicBezTo>
                    <a:pt x="1615" y="81"/>
                    <a:pt x="1526" y="1"/>
                    <a:pt x="14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4" name="Google Shape;6464;p3"/>
            <p:cNvSpPr/>
            <p:nvPr/>
          </p:nvSpPr>
          <p:spPr>
            <a:xfrm>
              <a:off x="2395886" y="1911108"/>
              <a:ext cx="57291" cy="128763"/>
            </a:xfrm>
            <a:custGeom>
              <a:rect b="b" l="l" r="r" t="t"/>
              <a:pathLst>
                <a:path extrusionOk="0" h="3632" w="1616">
                  <a:moveTo>
                    <a:pt x="1232" y="384"/>
                  </a:moveTo>
                  <a:lnTo>
                    <a:pt x="1232" y="3248"/>
                  </a:lnTo>
                  <a:lnTo>
                    <a:pt x="384" y="3248"/>
                  </a:lnTo>
                  <a:lnTo>
                    <a:pt x="384" y="384"/>
                  </a:lnTo>
                  <a:close/>
                  <a:moveTo>
                    <a:pt x="197" y="1"/>
                  </a:moveTo>
                  <a:cubicBezTo>
                    <a:pt x="90" y="1"/>
                    <a:pt x="1" y="90"/>
                    <a:pt x="1" y="197"/>
                  </a:cubicBezTo>
                  <a:lnTo>
                    <a:pt x="1" y="3435"/>
                  </a:lnTo>
                  <a:cubicBezTo>
                    <a:pt x="1" y="3542"/>
                    <a:pt x="90" y="3632"/>
                    <a:pt x="197" y="3632"/>
                  </a:cubicBezTo>
                  <a:lnTo>
                    <a:pt x="1419" y="3632"/>
                  </a:lnTo>
                  <a:cubicBezTo>
                    <a:pt x="1526" y="3632"/>
                    <a:pt x="1616" y="3542"/>
                    <a:pt x="1616" y="3435"/>
                  </a:cubicBezTo>
                  <a:lnTo>
                    <a:pt x="1616" y="197"/>
                  </a:lnTo>
                  <a:cubicBezTo>
                    <a:pt x="1616" y="90"/>
                    <a:pt x="1526" y="1"/>
                    <a:pt x="14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5" name="Google Shape;6465;p3"/>
            <p:cNvSpPr/>
            <p:nvPr/>
          </p:nvSpPr>
          <p:spPr>
            <a:xfrm>
              <a:off x="2270671" y="1883456"/>
              <a:ext cx="236894" cy="55200"/>
            </a:xfrm>
            <a:custGeom>
              <a:rect b="b" l="l" r="r" t="t"/>
              <a:pathLst>
                <a:path extrusionOk="0" h="1557" w="6682">
                  <a:moveTo>
                    <a:pt x="4336" y="1"/>
                  </a:moveTo>
                  <a:cubicBezTo>
                    <a:pt x="4330" y="1"/>
                    <a:pt x="4324" y="2"/>
                    <a:pt x="4318" y="5"/>
                  </a:cubicBezTo>
                  <a:lnTo>
                    <a:pt x="2337" y="165"/>
                  </a:lnTo>
                  <a:cubicBezTo>
                    <a:pt x="2311" y="165"/>
                    <a:pt x="2293" y="174"/>
                    <a:pt x="2266" y="183"/>
                  </a:cubicBezTo>
                  <a:lnTo>
                    <a:pt x="143" y="1191"/>
                  </a:lnTo>
                  <a:cubicBezTo>
                    <a:pt x="45" y="1236"/>
                    <a:pt x="0" y="1352"/>
                    <a:pt x="54" y="1450"/>
                  </a:cubicBezTo>
                  <a:cubicBezTo>
                    <a:pt x="86" y="1515"/>
                    <a:pt x="152" y="1556"/>
                    <a:pt x="224" y="1556"/>
                  </a:cubicBezTo>
                  <a:cubicBezTo>
                    <a:pt x="250" y="1556"/>
                    <a:pt x="277" y="1551"/>
                    <a:pt x="303" y="1539"/>
                  </a:cubicBezTo>
                  <a:lnTo>
                    <a:pt x="2400" y="549"/>
                  </a:lnTo>
                  <a:lnTo>
                    <a:pt x="4318" y="388"/>
                  </a:lnTo>
                  <a:lnTo>
                    <a:pt x="6432" y="825"/>
                  </a:lnTo>
                  <a:cubicBezTo>
                    <a:pt x="6443" y="827"/>
                    <a:pt x="6455" y="828"/>
                    <a:pt x="6466" y="828"/>
                  </a:cubicBezTo>
                  <a:cubicBezTo>
                    <a:pt x="6554" y="828"/>
                    <a:pt x="6639" y="768"/>
                    <a:pt x="6655" y="674"/>
                  </a:cubicBezTo>
                  <a:cubicBezTo>
                    <a:pt x="6682" y="575"/>
                    <a:pt x="6611" y="468"/>
                    <a:pt x="6512" y="451"/>
                  </a:cubicBezTo>
                  <a:lnTo>
                    <a:pt x="4371" y="5"/>
                  </a:lnTo>
                  <a:cubicBezTo>
                    <a:pt x="4359" y="5"/>
                    <a:pt x="4348" y="1"/>
                    <a:pt x="43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6" name="Google Shape;6466;p3"/>
            <p:cNvSpPr/>
            <p:nvPr/>
          </p:nvSpPr>
          <p:spPr>
            <a:xfrm>
              <a:off x="2243125" y="1858605"/>
              <a:ext cx="79768" cy="38324"/>
            </a:xfrm>
            <a:custGeom>
              <a:rect b="b" l="l" r="r" t="t"/>
              <a:pathLst>
                <a:path extrusionOk="0" h="1081" w="2250">
                  <a:moveTo>
                    <a:pt x="1865" y="384"/>
                  </a:moveTo>
                  <a:lnTo>
                    <a:pt x="1865" y="697"/>
                  </a:lnTo>
                  <a:lnTo>
                    <a:pt x="385" y="697"/>
                  </a:lnTo>
                  <a:lnTo>
                    <a:pt x="385" y="384"/>
                  </a:lnTo>
                  <a:close/>
                  <a:moveTo>
                    <a:pt x="349" y="1"/>
                  </a:moveTo>
                  <a:cubicBezTo>
                    <a:pt x="153" y="1"/>
                    <a:pt x="1" y="161"/>
                    <a:pt x="1" y="349"/>
                  </a:cubicBezTo>
                  <a:lnTo>
                    <a:pt x="1" y="723"/>
                  </a:lnTo>
                  <a:cubicBezTo>
                    <a:pt x="1" y="920"/>
                    <a:pt x="153" y="1080"/>
                    <a:pt x="349" y="1080"/>
                  </a:cubicBezTo>
                  <a:lnTo>
                    <a:pt x="1892" y="1080"/>
                  </a:lnTo>
                  <a:cubicBezTo>
                    <a:pt x="2088" y="1080"/>
                    <a:pt x="2249" y="920"/>
                    <a:pt x="2249" y="723"/>
                  </a:cubicBezTo>
                  <a:lnTo>
                    <a:pt x="2249" y="349"/>
                  </a:lnTo>
                  <a:cubicBezTo>
                    <a:pt x="2249" y="161"/>
                    <a:pt x="2088" y="1"/>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67" name="Google Shape;6467;p3"/>
          <p:cNvGrpSpPr/>
          <p:nvPr/>
        </p:nvGrpSpPr>
        <p:grpSpPr>
          <a:xfrm>
            <a:off x="6964918" y="2097389"/>
            <a:ext cx="307763" cy="463719"/>
            <a:chOff x="2858280" y="1806101"/>
            <a:chExt cx="307763" cy="463719"/>
          </a:xfrm>
        </p:grpSpPr>
        <p:sp>
          <p:nvSpPr>
            <p:cNvPr id="6468" name="Google Shape;6468;p3"/>
            <p:cNvSpPr/>
            <p:nvPr/>
          </p:nvSpPr>
          <p:spPr>
            <a:xfrm>
              <a:off x="2969279" y="1864950"/>
              <a:ext cx="86079" cy="13614"/>
            </a:xfrm>
            <a:custGeom>
              <a:rect b="b" l="l" r="r" t="t"/>
              <a:pathLst>
                <a:path extrusionOk="0" h="384" w="2428">
                  <a:moveTo>
                    <a:pt x="215" y="0"/>
                  </a:moveTo>
                  <a:cubicBezTo>
                    <a:pt x="117" y="0"/>
                    <a:pt x="27" y="72"/>
                    <a:pt x="18" y="170"/>
                  </a:cubicBezTo>
                  <a:cubicBezTo>
                    <a:pt x="1" y="286"/>
                    <a:pt x="90" y="384"/>
                    <a:pt x="206" y="384"/>
                  </a:cubicBezTo>
                  <a:lnTo>
                    <a:pt x="2222" y="384"/>
                  </a:lnTo>
                  <a:cubicBezTo>
                    <a:pt x="2329" y="384"/>
                    <a:pt x="2427" y="286"/>
                    <a:pt x="2409" y="170"/>
                  </a:cubicBezTo>
                  <a:cubicBezTo>
                    <a:pt x="2400" y="72"/>
                    <a:pt x="2311" y="0"/>
                    <a:pt x="221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9" name="Google Shape;6469;p3"/>
            <p:cNvSpPr/>
            <p:nvPr/>
          </p:nvSpPr>
          <p:spPr>
            <a:xfrm>
              <a:off x="2921207" y="1917454"/>
              <a:ext cx="36410" cy="13614"/>
            </a:xfrm>
            <a:custGeom>
              <a:rect b="b" l="l" r="r" t="t"/>
              <a:pathLst>
                <a:path extrusionOk="0" h="384" w="1027">
                  <a:moveTo>
                    <a:pt x="215" y="0"/>
                  </a:moveTo>
                  <a:cubicBezTo>
                    <a:pt x="117" y="0"/>
                    <a:pt x="27" y="71"/>
                    <a:pt x="18" y="170"/>
                  </a:cubicBezTo>
                  <a:cubicBezTo>
                    <a:pt x="1" y="286"/>
                    <a:pt x="90" y="384"/>
                    <a:pt x="206" y="384"/>
                  </a:cubicBezTo>
                  <a:lnTo>
                    <a:pt x="812" y="384"/>
                  </a:lnTo>
                  <a:cubicBezTo>
                    <a:pt x="911" y="384"/>
                    <a:pt x="1000" y="312"/>
                    <a:pt x="1009" y="214"/>
                  </a:cubicBezTo>
                  <a:cubicBezTo>
                    <a:pt x="1027" y="98"/>
                    <a:pt x="937" y="0"/>
                    <a:pt x="8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0" name="Google Shape;6470;p3"/>
            <p:cNvSpPr/>
            <p:nvPr/>
          </p:nvSpPr>
          <p:spPr>
            <a:xfrm>
              <a:off x="2921207" y="1938299"/>
              <a:ext cx="36410" cy="13649"/>
            </a:xfrm>
            <a:custGeom>
              <a:rect b="b" l="l" r="r" t="t"/>
              <a:pathLst>
                <a:path extrusionOk="0" h="385" w="1027">
                  <a:moveTo>
                    <a:pt x="215" y="1"/>
                  </a:moveTo>
                  <a:cubicBezTo>
                    <a:pt x="117" y="1"/>
                    <a:pt x="27" y="72"/>
                    <a:pt x="18" y="170"/>
                  </a:cubicBezTo>
                  <a:cubicBezTo>
                    <a:pt x="1" y="286"/>
                    <a:pt x="90" y="384"/>
                    <a:pt x="206" y="384"/>
                  </a:cubicBezTo>
                  <a:lnTo>
                    <a:pt x="812" y="384"/>
                  </a:lnTo>
                  <a:cubicBezTo>
                    <a:pt x="911" y="384"/>
                    <a:pt x="1000" y="313"/>
                    <a:pt x="1009" y="215"/>
                  </a:cubicBezTo>
                  <a:cubicBezTo>
                    <a:pt x="1027" y="99"/>
                    <a:pt x="937" y="1"/>
                    <a:pt x="8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1" name="Google Shape;6471;p3"/>
            <p:cNvSpPr/>
            <p:nvPr/>
          </p:nvSpPr>
          <p:spPr>
            <a:xfrm>
              <a:off x="2973391" y="1897743"/>
              <a:ext cx="24072" cy="318931"/>
            </a:xfrm>
            <a:custGeom>
              <a:rect b="b" l="l" r="r" t="t"/>
              <a:pathLst>
                <a:path extrusionOk="0" h="8996" w="679">
                  <a:moveTo>
                    <a:pt x="337" y="1"/>
                  </a:moveTo>
                  <a:cubicBezTo>
                    <a:pt x="234" y="1"/>
                    <a:pt x="152" y="84"/>
                    <a:pt x="152" y="190"/>
                  </a:cubicBezTo>
                  <a:lnTo>
                    <a:pt x="152" y="868"/>
                  </a:lnTo>
                  <a:cubicBezTo>
                    <a:pt x="63" y="886"/>
                    <a:pt x="1" y="958"/>
                    <a:pt x="1" y="1047"/>
                  </a:cubicBezTo>
                  <a:cubicBezTo>
                    <a:pt x="1" y="1136"/>
                    <a:pt x="63" y="1216"/>
                    <a:pt x="152" y="1234"/>
                  </a:cubicBezTo>
                  <a:lnTo>
                    <a:pt x="152" y="3188"/>
                  </a:lnTo>
                  <a:cubicBezTo>
                    <a:pt x="63" y="3206"/>
                    <a:pt x="1" y="3277"/>
                    <a:pt x="1" y="3366"/>
                  </a:cubicBezTo>
                  <a:cubicBezTo>
                    <a:pt x="1" y="3455"/>
                    <a:pt x="63" y="3536"/>
                    <a:pt x="152" y="3554"/>
                  </a:cubicBezTo>
                  <a:lnTo>
                    <a:pt x="152" y="5498"/>
                  </a:lnTo>
                  <a:cubicBezTo>
                    <a:pt x="63" y="5525"/>
                    <a:pt x="1" y="5596"/>
                    <a:pt x="1" y="5686"/>
                  </a:cubicBezTo>
                  <a:cubicBezTo>
                    <a:pt x="1" y="5775"/>
                    <a:pt x="63" y="5855"/>
                    <a:pt x="152" y="5873"/>
                  </a:cubicBezTo>
                  <a:lnTo>
                    <a:pt x="152" y="7818"/>
                  </a:lnTo>
                  <a:cubicBezTo>
                    <a:pt x="63" y="7845"/>
                    <a:pt x="1" y="7916"/>
                    <a:pt x="1" y="8005"/>
                  </a:cubicBezTo>
                  <a:cubicBezTo>
                    <a:pt x="1" y="8094"/>
                    <a:pt x="63" y="8175"/>
                    <a:pt x="152" y="8192"/>
                  </a:cubicBezTo>
                  <a:lnTo>
                    <a:pt x="152" y="8799"/>
                  </a:lnTo>
                  <a:cubicBezTo>
                    <a:pt x="152" y="8888"/>
                    <a:pt x="224" y="8978"/>
                    <a:pt x="313" y="8995"/>
                  </a:cubicBezTo>
                  <a:cubicBezTo>
                    <a:pt x="318" y="8996"/>
                    <a:pt x="324" y="8996"/>
                    <a:pt x="329" y="8996"/>
                  </a:cubicBezTo>
                  <a:cubicBezTo>
                    <a:pt x="438" y="8996"/>
                    <a:pt x="536" y="8910"/>
                    <a:pt x="536" y="8799"/>
                  </a:cubicBezTo>
                  <a:lnTo>
                    <a:pt x="536" y="8192"/>
                  </a:lnTo>
                  <a:cubicBezTo>
                    <a:pt x="616" y="8175"/>
                    <a:pt x="679" y="8094"/>
                    <a:pt x="679" y="8005"/>
                  </a:cubicBezTo>
                  <a:cubicBezTo>
                    <a:pt x="679" y="7916"/>
                    <a:pt x="616" y="7845"/>
                    <a:pt x="536" y="7818"/>
                  </a:cubicBezTo>
                  <a:lnTo>
                    <a:pt x="536" y="5873"/>
                  </a:lnTo>
                  <a:cubicBezTo>
                    <a:pt x="616" y="5855"/>
                    <a:pt x="679" y="5775"/>
                    <a:pt x="679" y="5686"/>
                  </a:cubicBezTo>
                  <a:cubicBezTo>
                    <a:pt x="679" y="5596"/>
                    <a:pt x="616" y="5525"/>
                    <a:pt x="536" y="5498"/>
                  </a:cubicBezTo>
                  <a:lnTo>
                    <a:pt x="536" y="3554"/>
                  </a:lnTo>
                  <a:cubicBezTo>
                    <a:pt x="616" y="3536"/>
                    <a:pt x="679" y="3455"/>
                    <a:pt x="679" y="3366"/>
                  </a:cubicBezTo>
                  <a:cubicBezTo>
                    <a:pt x="679" y="3277"/>
                    <a:pt x="616" y="3206"/>
                    <a:pt x="536" y="3188"/>
                  </a:cubicBezTo>
                  <a:lnTo>
                    <a:pt x="536" y="1234"/>
                  </a:lnTo>
                  <a:cubicBezTo>
                    <a:pt x="616" y="1216"/>
                    <a:pt x="679" y="1136"/>
                    <a:pt x="679" y="1047"/>
                  </a:cubicBezTo>
                  <a:cubicBezTo>
                    <a:pt x="679" y="958"/>
                    <a:pt x="616" y="886"/>
                    <a:pt x="536" y="868"/>
                  </a:cubicBezTo>
                  <a:lnTo>
                    <a:pt x="536" y="199"/>
                  </a:lnTo>
                  <a:cubicBezTo>
                    <a:pt x="536" y="101"/>
                    <a:pt x="465" y="12"/>
                    <a:pt x="366" y="3"/>
                  </a:cubicBezTo>
                  <a:cubicBezTo>
                    <a:pt x="356" y="1"/>
                    <a:pt x="347" y="1"/>
                    <a:pt x="3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2" name="Google Shape;6472;p3"/>
            <p:cNvSpPr/>
            <p:nvPr/>
          </p:nvSpPr>
          <p:spPr>
            <a:xfrm>
              <a:off x="3005652" y="1907634"/>
              <a:ext cx="104408" cy="55058"/>
            </a:xfrm>
            <a:custGeom>
              <a:rect b="b" l="l" r="r" t="t"/>
              <a:pathLst>
                <a:path extrusionOk="0" h="1553" w="2945">
                  <a:moveTo>
                    <a:pt x="2561" y="384"/>
                  </a:moveTo>
                  <a:lnTo>
                    <a:pt x="2561" y="1178"/>
                  </a:lnTo>
                  <a:lnTo>
                    <a:pt x="384" y="1178"/>
                  </a:lnTo>
                  <a:lnTo>
                    <a:pt x="384" y="384"/>
                  </a:lnTo>
                  <a:close/>
                  <a:moveTo>
                    <a:pt x="348" y="1"/>
                  </a:moveTo>
                  <a:cubicBezTo>
                    <a:pt x="161" y="1"/>
                    <a:pt x="1" y="152"/>
                    <a:pt x="1" y="340"/>
                  </a:cubicBezTo>
                  <a:lnTo>
                    <a:pt x="1" y="1214"/>
                  </a:lnTo>
                  <a:cubicBezTo>
                    <a:pt x="1" y="1401"/>
                    <a:pt x="161" y="1553"/>
                    <a:pt x="348" y="1553"/>
                  </a:cubicBezTo>
                  <a:lnTo>
                    <a:pt x="2597" y="1553"/>
                  </a:lnTo>
                  <a:cubicBezTo>
                    <a:pt x="2784" y="1553"/>
                    <a:pt x="2945" y="1401"/>
                    <a:pt x="2945" y="1214"/>
                  </a:cubicBezTo>
                  <a:lnTo>
                    <a:pt x="2945" y="340"/>
                  </a:lnTo>
                  <a:cubicBezTo>
                    <a:pt x="2945" y="152"/>
                    <a:pt x="2784" y="1"/>
                    <a:pt x="25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3" name="Google Shape;6473;p3"/>
            <p:cNvSpPr/>
            <p:nvPr/>
          </p:nvSpPr>
          <p:spPr>
            <a:xfrm>
              <a:off x="2921207" y="1999985"/>
              <a:ext cx="36410" cy="13649"/>
            </a:xfrm>
            <a:custGeom>
              <a:rect b="b" l="l" r="r" t="t"/>
              <a:pathLst>
                <a:path extrusionOk="0" h="385" w="1027">
                  <a:moveTo>
                    <a:pt x="215" y="0"/>
                  </a:moveTo>
                  <a:cubicBezTo>
                    <a:pt x="117" y="0"/>
                    <a:pt x="27" y="72"/>
                    <a:pt x="18" y="170"/>
                  </a:cubicBezTo>
                  <a:cubicBezTo>
                    <a:pt x="1" y="286"/>
                    <a:pt x="90" y="384"/>
                    <a:pt x="206" y="384"/>
                  </a:cubicBezTo>
                  <a:lnTo>
                    <a:pt x="812" y="384"/>
                  </a:lnTo>
                  <a:cubicBezTo>
                    <a:pt x="911" y="384"/>
                    <a:pt x="1000" y="313"/>
                    <a:pt x="1009" y="215"/>
                  </a:cubicBezTo>
                  <a:cubicBezTo>
                    <a:pt x="1027" y="99"/>
                    <a:pt x="937" y="0"/>
                    <a:pt x="8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4" name="Google Shape;6474;p3"/>
            <p:cNvSpPr/>
            <p:nvPr/>
          </p:nvSpPr>
          <p:spPr>
            <a:xfrm>
              <a:off x="2921207" y="2020866"/>
              <a:ext cx="36410" cy="13614"/>
            </a:xfrm>
            <a:custGeom>
              <a:rect b="b" l="l" r="r" t="t"/>
              <a:pathLst>
                <a:path extrusionOk="0" h="384" w="1027">
                  <a:moveTo>
                    <a:pt x="215" y="0"/>
                  </a:moveTo>
                  <a:cubicBezTo>
                    <a:pt x="117" y="0"/>
                    <a:pt x="27" y="72"/>
                    <a:pt x="18" y="161"/>
                  </a:cubicBezTo>
                  <a:cubicBezTo>
                    <a:pt x="1" y="277"/>
                    <a:pt x="90" y="384"/>
                    <a:pt x="206" y="384"/>
                  </a:cubicBezTo>
                  <a:lnTo>
                    <a:pt x="812" y="384"/>
                  </a:lnTo>
                  <a:cubicBezTo>
                    <a:pt x="911" y="384"/>
                    <a:pt x="1000" y="313"/>
                    <a:pt x="1009" y="214"/>
                  </a:cubicBezTo>
                  <a:cubicBezTo>
                    <a:pt x="1027" y="98"/>
                    <a:pt x="937" y="0"/>
                    <a:pt x="8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5" name="Google Shape;6475;p3"/>
            <p:cNvSpPr/>
            <p:nvPr/>
          </p:nvSpPr>
          <p:spPr>
            <a:xfrm>
              <a:off x="3005652" y="1989881"/>
              <a:ext cx="104408" cy="55377"/>
            </a:xfrm>
            <a:custGeom>
              <a:rect b="b" l="l" r="r" t="t"/>
              <a:pathLst>
                <a:path extrusionOk="0" h="1562" w="2945">
                  <a:moveTo>
                    <a:pt x="2561" y="384"/>
                  </a:moveTo>
                  <a:lnTo>
                    <a:pt x="2561" y="1178"/>
                  </a:lnTo>
                  <a:lnTo>
                    <a:pt x="384" y="1178"/>
                  </a:lnTo>
                  <a:lnTo>
                    <a:pt x="384" y="384"/>
                  </a:lnTo>
                  <a:close/>
                  <a:moveTo>
                    <a:pt x="348" y="0"/>
                  </a:moveTo>
                  <a:cubicBezTo>
                    <a:pt x="161" y="0"/>
                    <a:pt x="1" y="161"/>
                    <a:pt x="1" y="348"/>
                  </a:cubicBezTo>
                  <a:lnTo>
                    <a:pt x="1" y="1213"/>
                  </a:lnTo>
                  <a:cubicBezTo>
                    <a:pt x="1" y="1410"/>
                    <a:pt x="161" y="1561"/>
                    <a:pt x="348" y="1561"/>
                  </a:cubicBezTo>
                  <a:lnTo>
                    <a:pt x="2597" y="1561"/>
                  </a:lnTo>
                  <a:cubicBezTo>
                    <a:pt x="2784" y="1561"/>
                    <a:pt x="2945" y="1410"/>
                    <a:pt x="2945" y="1213"/>
                  </a:cubicBezTo>
                  <a:lnTo>
                    <a:pt x="2945" y="348"/>
                  </a:lnTo>
                  <a:cubicBezTo>
                    <a:pt x="2945" y="161"/>
                    <a:pt x="2784" y="0"/>
                    <a:pt x="25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6" name="Google Shape;6476;p3"/>
            <p:cNvSpPr/>
            <p:nvPr/>
          </p:nvSpPr>
          <p:spPr>
            <a:xfrm>
              <a:off x="2921207" y="2082196"/>
              <a:ext cx="36410" cy="13649"/>
            </a:xfrm>
            <a:custGeom>
              <a:rect b="b" l="l" r="r" t="t"/>
              <a:pathLst>
                <a:path extrusionOk="0" h="385" w="1027">
                  <a:moveTo>
                    <a:pt x="215" y="1"/>
                  </a:moveTo>
                  <a:cubicBezTo>
                    <a:pt x="117" y="1"/>
                    <a:pt x="27" y="72"/>
                    <a:pt x="18" y="170"/>
                  </a:cubicBezTo>
                  <a:cubicBezTo>
                    <a:pt x="1" y="286"/>
                    <a:pt x="90" y="385"/>
                    <a:pt x="206" y="385"/>
                  </a:cubicBezTo>
                  <a:lnTo>
                    <a:pt x="812" y="385"/>
                  </a:lnTo>
                  <a:cubicBezTo>
                    <a:pt x="911" y="385"/>
                    <a:pt x="1000" y="313"/>
                    <a:pt x="1009" y="215"/>
                  </a:cubicBezTo>
                  <a:cubicBezTo>
                    <a:pt x="1027" y="99"/>
                    <a:pt x="937" y="1"/>
                    <a:pt x="8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7" name="Google Shape;6477;p3"/>
            <p:cNvSpPr/>
            <p:nvPr/>
          </p:nvSpPr>
          <p:spPr>
            <a:xfrm>
              <a:off x="2921207" y="2103077"/>
              <a:ext cx="36410" cy="13649"/>
            </a:xfrm>
            <a:custGeom>
              <a:rect b="b" l="l" r="r" t="t"/>
              <a:pathLst>
                <a:path extrusionOk="0" h="385" w="1027">
                  <a:moveTo>
                    <a:pt x="215" y="1"/>
                  </a:moveTo>
                  <a:cubicBezTo>
                    <a:pt x="117" y="1"/>
                    <a:pt x="27" y="72"/>
                    <a:pt x="18" y="170"/>
                  </a:cubicBezTo>
                  <a:cubicBezTo>
                    <a:pt x="1" y="286"/>
                    <a:pt x="90" y="384"/>
                    <a:pt x="206" y="384"/>
                  </a:cubicBezTo>
                  <a:lnTo>
                    <a:pt x="812" y="384"/>
                  </a:lnTo>
                  <a:cubicBezTo>
                    <a:pt x="911" y="384"/>
                    <a:pt x="1000" y="313"/>
                    <a:pt x="1009" y="215"/>
                  </a:cubicBezTo>
                  <a:cubicBezTo>
                    <a:pt x="1027" y="99"/>
                    <a:pt x="937" y="1"/>
                    <a:pt x="8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8" name="Google Shape;6478;p3"/>
            <p:cNvSpPr/>
            <p:nvPr/>
          </p:nvSpPr>
          <p:spPr>
            <a:xfrm>
              <a:off x="2921207" y="2163806"/>
              <a:ext cx="36410" cy="13649"/>
            </a:xfrm>
            <a:custGeom>
              <a:rect b="b" l="l" r="r" t="t"/>
              <a:pathLst>
                <a:path extrusionOk="0" h="385" w="1027">
                  <a:moveTo>
                    <a:pt x="215" y="1"/>
                  </a:moveTo>
                  <a:cubicBezTo>
                    <a:pt x="117" y="1"/>
                    <a:pt x="27" y="72"/>
                    <a:pt x="18" y="170"/>
                  </a:cubicBezTo>
                  <a:cubicBezTo>
                    <a:pt x="1" y="286"/>
                    <a:pt x="90" y="384"/>
                    <a:pt x="206" y="384"/>
                  </a:cubicBezTo>
                  <a:lnTo>
                    <a:pt x="812" y="384"/>
                  </a:lnTo>
                  <a:cubicBezTo>
                    <a:pt x="911" y="384"/>
                    <a:pt x="1000" y="313"/>
                    <a:pt x="1009" y="215"/>
                  </a:cubicBezTo>
                  <a:cubicBezTo>
                    <a:pt x="1027" y="99"/>
                    <a:pt x="937" y="1"/>
                    <a:pt x="8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9" name="Google Shape;6479;p3"/>
            <p:cNvSpPr/>
            <p:nvPr/>
          </p:nvSpPr>
          <p:spPr>
            <a:xfrm>
              <a:off x="2921207" y="2185644"/>
              <a:ext cx="36410" cy="13295"/>
            </a:xfrm>
            <a:custGeom>
              <a:rect b="b" l="l" r="r" t="t"/>
              <a:pathLst>
                <a:path extrusionOk="0" h="375" w="1027">
                  <a:moveTo>
                    <a:pt x="215" y="0"/>
                  </a:moveTo>
                  <a:cubicBezTo>
                    <a:pt x="117" y="0"/>
                    <a:pt x="27" y="63"/>
                    <a:pt x="18" y="161"/>
                  </a:cubicBezTo>
                  <a:cubicBezTo>
                    <a:pt x="1" y="277"/>
                    <a:pt x="90" y="375"/>
                    <a:pt x="206" y="375"/>
                  </a:cubicBezTo>
                  <a:lnTo>
                    <a:pt x="812" y="375"/>
                  </a:lnTo>
                  <a:cubicBezTo>
                    <a:pt x="911" y="375"/>
                    <a:pt x="1000" y="312"/>
                    <a:pt x="1009" y="214"/>
                  </a:cubicBezTo>
                  <a:cubicBezTo>
                    <a:pt x="1027" y="98"/>
                    <a:pt x="937" y="0"/>
                    <a:pt x="8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0" name="Google Shape;6480;p3"/>
            <p:cNvSpPr/>
            <p:nvPr/>
          </p:nvSpPr>
          <p:spPr>
            <a:xfrm>
              <a:off x="3005652" y="2153702"/>
              <a:ext cx="104408" cy="55377"/>
            </a:xfrm>
            <a:custGeom>
              <a:rect b="b" l="l" r="r" t="t"/>
              <a:pathLst>
                <a:path extrusionOk="0" h="1562" w="2945">
                  <a:moveTo>
                    <a:pt x="2561" y="384"/>
                  </a:moveTo>
                  <a:lnTo>
                    <a:pt x="2561" y="1178"/>
                  </a:lnTo>
                  <a:lnTo>
                    <a:pt x="384" y="1178"/>
                  </a:lnTo>
                  <a:lnTo>
                    <a:pt x="384" y="384"/>
                  </a:lnTo>
                  <a:close/>
                  <a:moveTo>
                    <a:pt x="348" y="0"/>
                  </a:moveTo>
                  <a:cubicBezTo>
                    <a:pt x="161" y="0"/>
                    <a:pt x="1" y="161"/>
                    <a:pt x="1" y="348"/>
                  </a:cubicBezTo>
                  <a:lnTo>
                    <a:pt x="1" y="1222"/>
                  </a:lnTo>
                  <a:cubicBezTo>
                    <a:pt x="1" y="1410"/>
                    <a:pt x="161" y="1561"/>
                    <a:pt x="348" y="1561"/>
                  </a:cubicBezTo>
                  <a:lnTo>
                    <a:pt x="2597" y="1561"/>
                  </a:lnTo>
                  <a:cubicBezTo>
                    <a:pt x="2784" y="1561"/>
                    <a:pt x="2945" y="1410"/>
                    <a:pt x="2945" y="1222"/>
                  </a:cubicBezTo>
                  <a:lnTo>
                    <a:pt x="2945" y="348"/>
                  </a:lnTo>
                  <a:cubicBezTo>
                    <a:pt x="2945" y="161"/>
                    <a:pt x="2784" y="0"/>
                    <a:pt x="25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1" name="Google Shape;6481;p3"/>
            <p:cNvSpPr/>
            <p:nvPr/>
          </p:nvSpPr>
          <p:spPr>
            <a:xfrm>
              <a:off x="2889903" y="1837759"/>
              <a:ext cx="244516" cy="400401"/>
            </a:xfrm>
            <a:custGeom>
              <a:rect b="b" l="l" r="r" t="t"/>
              <a:pathLst>
                <a:path extrusionOk="0" h="11294" w="6897">
                  <a:moveTo>
                    <a:pt x="197" y="0"/>
                  </a:moveTo>
                  <a:cubicBezTo>
                    <a:pt x="90" y="0"/>
                    <a:pt x="0" y="89"/>
                    <a:pt x="0" y="196"/>
                  </a:cubicBezTo>
                  <a:lnTo>
                    <a:pt x="0" y="11098"/>
                  </a:lnTo>
                  <a:cubicBezTo>
                    <a:pt x="0" y="11205"/>
                    <a:pt x="90" y="11294"/>
                    <a:pt x="197" y="11294"/>
                  </a:cubicBezTo>
                  <a:lnTo>
                    <a:pt x="6700" y="11294"/>
                  </a:lnTo>
                  <a:cubicBezTo>
                    <a:pt x="6807" y="11294"/>
                    <a:pt x="6896" y="11205"/>
                    <a:pt x="6896" y="11098"/>
                  </a:cubicBezTo>
                  <a:lnTo>
                    <a:pt x="6896" y="10179"/>
                  </a:lnTo>
                  <a:cubicBezTo>
                    <a:pt x="6896" y="10081"/>
                    <a:pt x="6825" y="9992"/>
                    <a:pt x="6727" y="9983"/>
                  </a:cubicBezTo>
                  <a:cubicBezTo>
                    <a:pt x="6722" y="9982"/>
                    <a:pt x="6716" y="9982"/>
                    <a:pt x="6711" y="9982"/>
                  </a:cubicBezTo>
                  <a:cubicBezTo>
                    <a:pt x="6602" y="9982"/>
                    <a:pt x="6513" y="10068"/>
                    <a:pt x="6513" y="10170"/>
                  </a:cubicBezTo>
                  <a:lnTo>
                    <a:pt x="6513" y="10910"/>
                  </a:lnTo>
                  <a:lnTo>
                    <a:pt x="384" y="10910"/>
                  </a:lnTo>
                  <a:lnTo>
                    <a:pt x="384" y="384"/>
                  </a:lnTo>
                  <a:lnTo>
                    <a:pt x="6513" y="384"/>
                  </a:lnTo>
                  <a:lnTo>
                    <a:pt x="6513" y="9403"/>
                  </a:lnTo>
                  <a:cubicBezTo>
                    <a:pt x="6513" y="9501"/>
                    <a:pt x="6584" y="9590"/>
                    <a:pt x="6682" y="9599"/>
                  </a:cubicBezTo>
                  <a:cubicBezTo>
                    <a:pt x="6692" y="9600"/>
                    <a:pt x="6701" y="9601"/>
                    <a:pt x="6710" y="9601"/>
                  </a:cubicBezTo>
                  <a:cubicBezTo>
                    <a:pt x="6813" y="9601"/>
                    <a:pt x="6896" y="9510"/>
                    <a:pt x="6896" y="9412"/>
                  </a:cubicBezTo>
                  <a:lnTo>
                    <a:pt x="6896" y="196"/>
                  </a:lnTo>
                  <a:cubicBezTo>
                    <a:pt x="6896" y="89"/>
                    <a:pt x="6807" y="0"/>
                    <a:pt x="67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2" name="Google Shape;6482;p3"/>
            <p:cNvSpPr/>
            <p:nvPr/>
          </p:nvSpPr>
          <p:spPr>
            <a:xfrm>
              <a:off x="3005652" y="2071455"/>
              <a:ext cx="104408" cy="55377"/>
            </a:xfrm>
            <a:custGeom>
              <a:rect b="b" l="l" r="r" t="t"/>
              <a:pathLst>
                <a:path extrusionOk="0" h="1562" w="2945">
                  <a:moveTo>
                    <a:pt x="348" y="1"/>
                  </a:moveTo>
                  <a:cubicBezTo>
                    <a:pt x="161" y="1"/>
                    <a:pt x="1" y="152"/>
                    <a:pt x="1" y="340"/>
                  </a:cubicBezTo>
                  <a:lnTo>
                    <a:pt x="1" y="1214"/>
                  </a:lnTo>
                  <a:cubicBezTo>
                    <a:pt x="1" y="1401"/>
                    <a:pt x="161" y="1562"/>
                    <a:pt x="348" y="1562"/>
                  </a:cubicBezTo>
                  <a:lnTo>
                    <a:pt x="2597" y="1562"/>
                  </a:lnTo>
                  <a:cubicBezTo>
                    <a:pt x="2784" y="1562"/>
                    <a:pt x="2945" y="1401"/>
                    <a:pt x="2945" y="1214"/>
                  </a:cubicBezTo>
                  <a:lnTo>
                    <a:pt x="2945" y="340"/>
                  </a:lnTo>
                  <a:cubicBezTo>
                    <a:pt x="2945" y="152"/>
                    <a:pt x="2784" y="1"/>
                    <a:pt x="2597" y="1"/>
                  </a:cubicBezTo>
                  <a:lnTo>
                    <a:pt x="1758" y="1"/>
                  </a:lnTo>
                  <a:cubicBezTo>
                    <a:pt x="1660" y="1"/>
                    <a:pt x="1580" y="72"/>
                    <a:pt x="1562" y="170"/>
                  </a:cubicBezTo>
                  <a:cubicBezTo>
                    <a:pt x="1553" y="286"/>
                    <a:pt x="1642" y="384"/>
                    <a:pt x="1758" y="384"/>
                  </a:cubicBezTo>
                  <a:lnTo>
                    <a:pt x="2561" y="384"/>
                  </a:lnTo>
                  <a:lnTo>
                    <a:pt x="2561" y="1178"/>
                  </a:lnTo>
                  <a:lnTo>
                    <a:pt x="384" y="1178"/>
                  </a:lnTo>
                  <a:lnTo>
                    <a:pt x="384" y="384"/>
                  </a:lnTo>
                  <a:lnTo>
                    <a:pt x="991" y="384"/>
                  </a:lnTo>
                  <a:cubicBezTo>
                    <a:pt x="1089" y="384"/>
                    <a:pt x="1178" y="313"/>
                    <a:pt x="1187" y="215"/>
                  </a:cubicBezTo>
                  <a:cubicBezTo>
                    <a:pt x="1205" y="99"/>
                    <a:pt x="1116" y="1"/>
                    <a:pt x="100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3" name="Google Shape;6483;p3"/>
            <p:cNvSpPr/>
            <p:nvPr/>
          </p:nvSpPr>
          <p:spPr>
            <a:xfrm>
              <a:off x="2858280" y="1806101"/>
              <a:ext cx="307763" cy="463719"/>
            </a:xfrm>
            <a:custGeom>
              <a:rect b="b" l="l" r="r" t="t"/>
              <a:pathLst>
                <a:path extrusionOk="0" h="13080" w="8681">
                  <a:moveTo>
                    <a:pt x="652" y="1"/>
                  </a:moveTo>
                  <a:cubicBezTo>
                    <a:pt x="295" y="1"/>
                    <a:pt x="0" y="295"/>
                    <a:pt x="0" y="652"/>
                  </a:cubicBezTo>
                  <a:lnTo>
                    <a:pt x="0" y="12428"/>
                  </a:lnTo>
                  <a:cubicBezTo>
                    <a:pt x="0" y="12785"/>
                    <a:pt x="295" y="13079"/>
                    <a:pt x="652" y="13079"/>
                  </a:cubicBezTo>
                  <a:lnTo>
                    <a:pt x="8029" y="13079"/>
                  </a:lnTo>
                  <a:cubicBezTo>
                    <a:pt x="8386" y="13079"/>
                    <a:pt x="8681" y="12785"/>
                    <a:pt x="8681" y="12428"/>
                  </a:cubicBezTo>
                  <a:lnTo>
                    <a:pt x="8681" y="652"/>
                  </a:lnTo>
                  <a:cubicBezTo>
                    <a:pt x="8681" y="295"/>
                    <a:pt x="8386" y="1"/>
                    <a:pt x="8029" y="1"/>
                  </a:cubicBezTo>
                  <a:lnTo>
                    <a:pt x="2177" y="1"/>
                  </a:lnTo>
                  <a:cubicBezTo>
                    <a:pt x="2079" y="1"/>
                    <a:pt x="1990" y="72"/>
                    <a:pt x="1981" y="170"/>
                  </a:cubicBezTo>
                  <a:cubicBezTo>
                    <a:pt x="1963" y="286"/>
                    <a:pt x="2052" y="385"/>
                    <a:pt x="2168" y="385"/>
                  </a:cubicBezTo>
                  <a:lnTo>
                    <a:pt x="8029" y="385"/>
                  </a:lnTo>
                  <a:cubicBezTo>
                    <a:pt x="8181" y="385"/>
                    <a:pt x="8297" y="509"/>
                    <a:pt x="8297" y="652"/>
                  </a:cubicBezTo>
                  <a:lnTo>
                    <a:pt x="8297" y="12428"/>
                  </a:lnTo>
                  <a:cubicBezTo>
                    <a:pt x="8297" y="12571"/>
                    <a:pt x="8181" y="12695"/>
                    <a:pt x="8029" y="12695"/>
                  </a:cubicBezTo>
                  <a:lnTo>
                    <a:pt x="652" y="12695"/>
                  </a:lnTo>
                  <a:cubicBezTo>
                    <a:pt x="500" y="12695"/>
                    <a:pt x="384" y="12571"/>
                    <a:pt x="384" y="12428"/>
                  </a:cubicBezTo>
                  <a:lnTo>
                    <a:pt x="384" y="590"/>
                  </a:lnTo>
                  <a:cubicBezTo>
                    <a:pt x="384" y="474"/>
                    <a:pt x="473" y="385"/>
                    <a:pt x="580" y="385"/>
                  </a:cubicBezTo>
                  <a:lnTo>
                    <a:pt x="1437" y="385"/>
                  </a:lnTo>
                  <a:cubicBezTo>
                    <a:pt x="1481" y="385"/>
                    <a:pt x="1526" y="367"/>
                    <a:pt x="1553" y="322"/>
                  </a:cubicBezTo>
                  <a:cubicBezTo>
                    <a:pt x="1660" y="170"/>
                    <a:pt x="1553" y="1"/>
                    <a:pt x="140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84" name="Google Shape;6484;p3"/>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MEETING OBJECTIVES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8" name="Shape 6488"/>
        <p:cNvGrpSpPr/>
        <p:nvPr/>
      </p:nvGrpSpPr>
      <p:grpSpPr>
        <a:xfrm>
          <a:off x="0" y="0"/>
          <a:ext cx="0" cy="0"/>
          <a:chOff x="0" y="0"/>
          <a:chExt cx="0" cy="0"/>
        </a:xfrm>
      </p:grpSpPr>
      <p:grpSp>
        <p:nvGrpSpPr>
          <p:cNvPr id="6489" name="Google Shape;6489;p4"/>
          <p:cNvGrpSpPr/>
          <p:nvPr/>
        </p:nvGrpSpPr>
        <p:grpSpPr>
          <a:xfrm rot="10800000">
            <a:off x="5153705" y="3496270"/>
            <a:ext cx="2361677" cy="1599616"/>
            <a:chOff x="1656293" y="1093079"/>
            <a:chExt cx="557894" cy="377865"/>
          </a:xfrm>
        </p:grpSpPr>
        <p:sp>
          <p:nvSpPr>
            <p:cNvPr id="6490" name="Google Shape;6490;p4"/>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1" name="Google Shape;6491;p4"/>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2" name="Google Shape;6492;p4"/>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3" name="Google Shape;6493;p4"/>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4" name="Google Shape;6494;p4"/>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5" name="Google Shape;6495;p4"/>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6" name="Google Shape;6496;p4"/>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7" name="Google Shape;6497;p4"/>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8" name="Google Shape;6498;p4"/>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9" name="Google Shape;6499;p4"/>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0" name="Google Shape;6500;p4"/>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1" name="Google Shape;6501;p4"/>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2" name="Google Shape;6502;p4"/>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3" name="Google Shape;6503;p4"/>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4" name="Google Shape;6504;p4"/>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5" name="Google Shape;6505;p4"/>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6" name="Google Shape;6506;p4"/>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7" name="Google Shape;6507;p4"/>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8" name="Google Shape;6508;p4"/>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9" name="Google Shape;6509;p4"/>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0" name="Google Shape;6510;p4"/>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1" name="Google Shape;6511;p4"/>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2" name="Google Shape;6512;p4"/>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3" name="Google Shape;6513;p4"/>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4" name="Google Shape;6514;p4"/>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5" name="Google Shape;6515;p4"/>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6" name="Google Shape;6516;p4"/>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7" name="Google Shape;6517;p4"/>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8" name="Google Shape;6518;p4"/>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9" name="Google Shape;6519;p4"/>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0" name="Google Shape;6520;p4"/>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1" name="Google Shape;6521;p4"/>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2" name="Google Shape;6522;p4"/>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3" name="Google Shape;6523;p4"/>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4" name="Google Shape;6524;p4"/>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5" name="Google Shape;6525;p4"/>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6" name="Google Shape;6526;p4"/>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7" name="Google Shape;6527;p4"/>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8" name="Google Shape;6528;p4"/>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9" name="Google Shape;6529;p4"/>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0" name="Google Shape;6530;p4"/>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1" name="Google Shape;6531;p4"/>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2" name="Google Shape;6532;p4"/>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3" name="Google Shape;6533;p4"/>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4" name="Google Shape;6534;p4"/>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5" name="Google Shape;6535;p4"/>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6" name="Google Shape;6536;p4"/>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7" name="Google Shape;6537;p4"/>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8" name="Google Shape;6538;p4"/>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9" name="Google Shape;6539;p4"/>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0" name="Google Shape;6540;p4"/>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1" name="Google Shape;6541;p4"/>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2" name="Google Shape;6542;p4"/>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3" name="Google Shape;6543;p4"/>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4" name="Google Shape;6544;p4"/>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5" name="Google Shape;6545;p4"/>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6" name="Google Shape;6546;p4"/>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7" name="Google Shape;6547;p4"/>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8" name="Google Shape;6548;p4"/>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9" name="Google Shape;6549;p4"/>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0" name="Google Shape;6550;p4"/>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1" name="Google Shape;6551;p4"/>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2" name="Google Shape;6552;p4"/>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3" name="Google Shape;6553;p4"/>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4" name="Google Shape;6554;p4"/>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5" name="Google Shape;6555;p4"/>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6" name="Google Shape;6556;p4"/>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7" name="Google Shape;6557;p4"/>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8" name="Google Shape;6558;p4"/>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9" name="Google Shape;6559;p4"/>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0" name="Google Shape;6560;p4"/>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1" name="Google Shape;6561;p4"/>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2" name="Google Shape;6562;p4"/>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3" name="Google Shape;6563;p4"/>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4" name="Google Shape;6564;p4"/>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5" name="Google Shape;6565;p4"/>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6" name="Google Shape;6566;p4"/>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7" name="Google Shape;6567;p4"/>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8" name="Google Shape;6568;p4"/>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9" name="Google Shape;6569;p4"/>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0" name="Google Shape;6570;p4"/>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1" name="Google Shape;6571;p4"/>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2" name="Google Shape;6572;p4"/>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3" name="Google Shape;6573;p4"/>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4" name="Google Shape;6574;p4"/>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5" name="Google Shape;6575;p4"/>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6" name="Google Shape;6576;p4"/>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7" name="Google Shape;6577;p4"/>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8" name="Google Shape;6578;p4"/>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9" name="Google Shape;6579;p4"/>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0" name="Google Shape;6580;p4"/>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1" name="Google Shape;6581;p4"/>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2" name="Google Shape;6582;p4"/>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3" name="Google Shape;6583;p4"/>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4" name="Google Shape;6584;p4"/>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5" name="Google Shape;6585;p4"/>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6" name="Google Shape;6586;p4"/>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7" name="Google Shape;6587;p4"/>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8" name="Google Shape;6588;p4"/>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9" name="Google Shape;6589;p4"/>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0" name="Google Shape;6590;p4"/>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1" name="Google Shape;6591;p4"/>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2" name="Google Shape;6592;p4"/>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3" name="Google Shape;6593;p4"/>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4" name="Google Shape;6594;p4"/>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5" name="Google Shape;6595;p4"/>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6" name="Google Shape;6596;p4"/>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7" name="Google Shape;6597;p4"/>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8" name="Google Shape;6598;p4"/>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9" name="Google Shape;6599;p4"/>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0" name="Google Shape;6600;p4"/>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1" name="Google Shape;6601;p4"/>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2" name="Google Shape;6602;p4"/>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3" name="Google Shape;6603;p4"/>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4" name="Google Shape;6604;p4"/>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5" name="Google Shape;6605;p4"/>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6" name="Google Shape;6606;p4"/>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7" name="Google Shape;6607;p4"/>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8" name="Google Shape;6608;p4"/>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9" name="Google Shape;6609;p4"/>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0" name="Google Shape;6610;p4"/>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1" name="Google Shape;6611;p4"/>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2" name="Google Shape;6612;p4"/>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3" name="Google Shape;6613;p4"/>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4" name="Google Shape;6614;p4"/>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5" name="Google Shape;6615;p4"/>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6" name="Google Shape;6616;p4"/>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7" name="Google Shape;6617;p4"/>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8" name="Google Shape;6618;p4"/>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9" name="Google Shape;6619;p4"/>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0" name="Google Shape;6620;p4"/>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1" name="Google Shape;6621;p4"/>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2" name="Google Shape;6622;p4"/>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3" name="Google Shape;6623;p4"/>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4" name="Google Shape;6624;p4"/>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5" name="Google Shape;6625;p4"/>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6" name="Google Shape;6626;p4"/>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7" name="Google Shape;6627;p4"/>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8" name="Google Shape;6628;p4"/>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9" name="Google Shape;6629;p4"/>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0" name="Google Shape;6630;p4"/>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1" name="Google Shape;6631;p4"/>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2" name="Google Shape;6632;p4"/>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3" name="Google Shape;6633;p4"/>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4" name="Google Shape;6634;p4"/>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5" name="Google Shape;6635;p4"/>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6" name="Google Shape;6636;p4"/>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7" name="Google Shape;6637;p4"/>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8" name="Google Shape;6638;p4"/>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9" name="Google Shape;6639;p4"/>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0" name="Google Shape;6640;p4"/>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1" name="Google Shape;6641;p4"/>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2" name="Google Shape;6642;p4"/>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3" name="Google Shape;6643;p4"/>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4" name="Google Shape;6644;p4"/>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5" name="Google Shape;6645;p4"/>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6" name="Google Shape;6646;p4"/>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7" name="Google Shape;6647;p4"/>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8" name="Google Shape;6648;p4"/>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9" name="Google Shape;6649;p4"/>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0" name="Google Shape;6650;p4"/>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1" name="Google Shape;6651;p4"/>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2" name="Google Shape;6652;p4"/>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3" name="Google Shape;6653;p4"/>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4" name="Google Shape;6654;p4"/>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5" name="Google Shape;6655;p4"/>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6" name="Google Shape;6656;p4"/>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7" name="Google Shape;6657;p4"/>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8" name="Google Shape;6658;p4"/>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9" name="Google Shape;6659;p4"/>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0" name="Google Shape;6660;p4"/>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1" name="Google Shape;6661;p4"/>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2" name="Google Shape;6662;p4"/>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3" name="Google Shape;6663;p4"/>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4" name="Google Shape;6664;p4"/>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5" name="Google Shape;6665;p4"/>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6" name="Google Shape;6666;p4"/>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7" name="Google Shape;6667;p4"/>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8" name="Google Shape;6668;p4"/>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9" name="Google Shape;6669;p4"/>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0" name="Google Shape;6670;p4"/>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1" name="Google Shape;6671;p4"/>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2" name="Google Shape;6672;p4"/>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3" name="Google Shape;6673;p4"/>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4" name="Google Shape;6674;p4"/>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5" name="Google Shape;6675;p4"/>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6" name="Google Shape;6676;p4"/>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7" name="Google Shape;6677;p4"/>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8" name="Google Shape;6678;p4"/>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9" name="Google Shape;6679;p4"/>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0" name="Google Shape;6680;p4"/>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1" name="Google Shape;6681;p4"/>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2" name="Google Shape;6682;p4"/>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3" name="Google Shape;6683;p4"/>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4" name="Google Shape;6684;p4"/>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5" name="Google Shape;6685;p4"/>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6" name="Google Shape;6686;p4"/>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7" name="Google Shape;6687;p4"/>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8" name="Google Shape;6688;p4"/>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9" name="Google Shape;6689;p4"/>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0" name="Google Shape;6690;p4"/>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1" name="Google Shape;6691;p4"/>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2" name="Google Shape;6692;p4"/>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3" name="Google Shape;6693;p4"/>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4" name="Google Shape;6694;p4"/>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5" name="Google Shape;6695;p4"/>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6" name="Google Shape;6696;p4"/>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7" name="Google Shape;6697;p4"/>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8" name="Google Shape;6698;p4"/>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9" name="Google Shape;6699;p4"/>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0" name="Google Shape;6700;p4"/>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1" name="Google Shape;6701;p4"/>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2" name="Google Shape;6702;p4"/>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3" name="Google Shape;6703;p4"/>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4" name="Google Shape;6704;p4"/>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5" name="Google Shape;6705;p4"/>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6" name="Google Shape;6706;p4"/>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7" name="Google Shape;6707;p4"/>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8" name="Google Shape;6708;p4"/>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09" name="Google Shape;6709;p4"/>
          <p:cNvSpPr/>
          <p:nvPr/>
        </p:nvSpPr>
        <p:spPr>
          <a:xfrm>
            <a:off x="2285900" y="1412350"/>
            <a:ext cx="1295100" cy="12951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0" name="Google Shape;6710;p4"/>
          <p:cNvSpPr txBox="1"/>
          <p:nvPr>
            <p:ph type="title"/>
          </p:nvPr>
        </p:nvSpPr>
        <p:spPr>
          <a:xfrm>
            <a:off x="352300" y="2818350"/>
            <a:ext cx="4946400" cy="140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What is Co-Teaching?</a:t>
            </a:r>
            <a:endParaRPr/>
          </a:p>
        </p:txBody>
      </p:sp>
      <p:pic>
        <p:nvPicPr>
          <p:cNvPr id="6711" name="Google Shape;6711;p4"/>
          <p:cNvPicPr preferRelativeResize="0"/>
          <p:nvPr/>
        </p:nvPicPr>
        <p:blipFill rotWithShape="1">
          <a:blip r:embed="rId3">
            <a:alphaModFix/>
          </a:blip>
          <a:srcRect b="0" l="12473" r="12472" t="0"/>
          <a:stretch/>
        </p:blipFill>
        <p:spPr>
          <a:xfrm rot="2700012">
            <a:off x="6012787" y="1014517"/>
            <a:ext cx="3116752" cy="3114465"/>
          </a:xfrm>
          <a:prstGeom prst="rect">
            <a:avLst/>
          </a:prstGeom>
          <a:noFill/>
          <a:ln>
            <a:noFill/>
          </a:ln>
        </p:spPr>
      </p:pic>
      <p:sp>
        <p:nvSpPr>
          <p:cNvPr id="6712" name="Google Shape;6712;p4"/>
          <p:cNvSpPr txBox="1"/>
          <p:nvPr>
            <p:ph idx="2" type="title"/>
          </p:nvPr>
        </p:nvSpPr>
        <p:spPr>
          <a:xfrm>
            <a:off x="2329100" y="1639000"/>
            <a:ext cx="1208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solidFill>
                  <a:schemeClr val="dk1"/>
                </a:solidFill>
              </a:rPr>
              <a:t>01</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6" name="Shape 6716"/>
        <p:cNvGrpSpPr/>
        <p:nvPr/>
      </p:nvGrpSpPr>
      <p:grpSpPr>
        <a:xfrm>
          <a:off x="0" y="0"/>
          <a:ext cx="0" cy="0"/>
          <a:chOff x="0" y="0"/>
          <a:chExt cx="0" cy="0"/>
        </a:xfrm>
      </p:grpSpPr>
      <p:sp>
        <p:nvSpPr>
          <p:cNvPr id="6717" name="Google Shape;6717;p5"/>
          <p:cNvSpPr txBox="1"/>
          <p:nvPr>
            <p:ph idx="1" type="subTitle"/>
          </p:nvPr>
        </p:nvSpPr>
        <p:spPr>
          <a:xfrm>
            <a:off x="2320750" y="1342900"/>
            <a:ext cx="4502700" cy="1128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6718" name="Google Shape;6718;p5"/>
          <p:cNvSpPr txBox="1"/>
          <p:nvPr>
            <p:ph type="title"/>
          </p:nvPr>
        </p:nvSpPr>
        <p:spPr>
          <a:xfrm>
            <a:off x="1338725" y="233125"/>
            <a:ext cx="6383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Collaboration Continuum</a:t>
            </a:r>
            <a:endParaRPr/>
          </a:p>
        </p:txBody>
      </p:sp>
      <p:pic>
        <p:nvPicPr>
          <p:cNvPr id="6719" name="Google Shape;6719;p5"/>
          <p:cNvPicPr preferRelativeResize="0"/>
          <p:nvPr/>
        </p:nvPicPr>
        <p:blipFill rotWithShape="1">
          <a:blip r:embed="rId3">
            <a:alphaModFix/>
          </a:blip>
          <a:srcRect b="0" l="0" r="0" t="0"/>
          <a:stretch/>
        </p:blipFill>
        <p:spPr>
          <a:xfrm>
            <a:off x="1533375" y="1074925"/>
            <a:ext cx="59436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3" name="Shape 6723"/>
        <p:cNvGrpSpPr/>
        <p:nvPr/>
      </p:nvGrpSpPr>
      <p:grpSpPr>
        <a:xfrm>
          <a:off x="0" y="0"/>
          <a:ext cx="0" cy="0"/>
          <a:chOff x="0" y="0"/>
          <a:chExt cx="0" cy="0"/>
        </a:xfrm>
      </p:grpSpPr>
      <p:sp>
        <p:nvSpPr>
          <p:cNvPr id="6724" name="Google Shape;6724;p6"/>
          <p:cNvSpPr txBox="1"/>
          <p:nvPr>
            <p:ph idx="4294967295" type="body"/>
          </p:nvPr>
        </p:nvSpPr>
        <p:spPr>
          <a:xfrm>
            <a:off x="720000" y="1962175"/>
            <a:ext cx="3779700" cy="2301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1"/>
              </a:buClr>
              <a:buSzPts val="1400"/>
              <a:buChar char="●"/>
            </a:pPr>
            <a:r>
              <a:rPr lang="en"/>
              <a:t>2 teachers sharing responsibility for all students AND teaching both content AND language</a:t>
            </a:r>
            <a:endParaRPr/>
          </a:p>
          <a:p>
            <a:pPr indent="-317500" lvl="0" marL="457200" rtl="0" algn="l">
              <a:lnSpc>
                <a:spcPct val="115000"/>
              </a:lnSpc>
              <a:spcBef>
                <a:spcPts val="0"/>
              </a:spcBef>
              <a:spcAft>
                <a:spcPts val="0"/>
              </a:spcAft>
              <a:buSzPts val="1400"/>
              <a:buChar char="●"/>
            </a:pPr>
            <a:r>
              <a:rPr lang="en"/>
              <a:t>2 teachers committed to sharing all 4 steps of the instructional process (plan, teach, assess, reflect)</a:t>
            </a:r>
            <a:endParaRPr/>
          </a:p>
          <a:p>
            <a:pPr indent="-317500" lvl="0" marL="457200" rtl="0" algn="l">
              <a:lnSpc>
                <a:spcPct val="115000"/>
              </a:lnSpc>
              <a:spcBef>
                <a:spcPts val="0"/>
              </a:spcBef>
              <a:spcAft>
                <a:spcPts val="0"/>
              </a:spcAft>
              <a:buSzPts val="1400"/>
              <a:buChar char="●"/>
            </a:pPr>
            <a:r>
              <a:rPr lang="en"/>
              <a:t>Additional support for SIFE students </a:t>
            </a:r>
            <a:endParaRPr/>
          </a:p>
          <a:p>
            <a:pPr indent="-317500" lvl="0" marL="457200" rtl="0" algn="l">
              <a:lnSpc>
                <a:spcPct val="115000"/>
              </a:lnSpc>
              <a:spcBef>
                <a:spcPts val="0"/>
              </a:spcBef>
              <a:spcAft>
                <a:spcPts val="0"/>
              </a:spcAft>
              <a:buSzPts val="1400"/>
              <a:buChar char="●"/>
            </a:pPr>
            <a:r>
              <a:rPr lang="en"/>
              <a:t>An opportunity to grow professionally</a:t>
            </a:r>
            <a:endParaRPr/>
          </a:p>
          <a:p>
            <a:pPr indent="-317500" lvl="0" marL="457200" rtl="0" algn="l">
              <a:lnSpc>
                <a:spcPct val="115000"/>
              </a:lnSpc>
              <a:spcBef>
                <a:spcPts val="0"/>
              </a:spcBef>
              <a:spcAft>
                <a:spcPts val="0"/>
              </a:spcAft>
              <a:buSzPts val="1400"/>
              <a:buChar char="●"/>
            </a:pPr>
            <a:r>
              <a:rPr lang="en"/>
              <a:t>Most effective if class is around ⅓ ELs OR sheltered class</a:t>
            </a:r>
            <a:endParaRPr/>
          </a:p>
        </p:txBody>
      </p:sp>
      <p:sp>
        <p:nvSpPr>
          <p:cNvPr id="6725" name="Google Shape;6725;p6"/>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Co-Teaching for ELs</a:t>
            </a:r>
            <a:endParaRPr/>
          </a:p>
        </p:txBody>
      </p:sp>
      <p:sp>
        <p:nvSpPr>
          <p:cNvPr id="6726" name="Google Shape;6726;p6"/>
          <p:cNvSpPr txBox="1"/>
          <p:nvPr>
            <p:ph idx="2" type="title"/>
          </p:nvPr>
        </p:nvSpPr>
        <p:spPr>
          <a:xfrm>
            <a:off x="902450" y="1425075"/>
            <a:ext cx="31914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Co-Teaching is….</a:t>
            </a:r>
            <a:endParaRPr/>
          </a:p>
        </p:txBody>
      </p:sp>
      <p:sp>
        <p:nvSpPr>
          <p:cNvPr id="6727" name="Google Shape;6727;p6"/>
          <p:cNvSpPr txBox="1"/>
          <p:nvPr>
            <p:ph idx="3" type="title"/>
          </p:nvPr>
        </p:nvSpPr>
        <p:spPr>
          <a:xfrm>
            <a:off x="4676900" y="1425075"/>
            <a:ext cx="31914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Co-Teaching is not…</a:t>
            </a:r>
            <a:endParaRPr/>
          </a:p>
        </p:txBody>
      </p:sp>
      <p:sp>
        <p:nvSpPr>
          <p:cNvPr id="6728" name="Google Shape;6728;p6"/>
          <p:cNvSpPr txBox="1"/>
          <p:nvPr>
            <p:ph idx="1" type="subTitle"/>
          </p:nvPr>
        </p:nvSpPr>
        <p:spPr>
          <a:xfrm>
            <a:off x="4889850" y="1975975"/>
            <a:ext cx="2978400" cy="2301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Tutoring</a:t>
            </a:r>
            <a:endParaRPr/>
          </a:p>
          <a:p>
            <a:pPr indent="-317500" lvl="0" marL="457200" rtl="0" algn="l">
              <a:lnSpc>
                <a:spcPct val="100000"/>
              </a:lnSpc>
              <a:spcBef>
                <a:spcPts val="0"/>
              </a:spcBef>
              <a:spcAft>
                <a:spcPts val="0"/>
              </a:spcAft>
              <a:buSzPts val="1400"/>
              <a:buChar char="●"/>
            </a:pPr>
            <a:r>
              <a:rPr lang="en"/>
              <a:t>Translating</a:t>
            </a:r>
            <a:endParaRPr/>
          </a:p>
          <a:p>
            <a:pPr indent="-317500" lvl="0" marL="457200" rtl="0" algn="l">
              <a:lnSpc>
                <a:spcPct val="100000"/>
              </a:lnSpc>
              <a:spcBef>
                <a:spcPts val="0"/>
              </a:spcBef>
              <a:spcAft>
                <a:spcPts val="0"/>
              </a:spcAft>
              <a:buSzPts val="1400"/>
              <a:buChar char="●"/>
            </a:pPr>
            <a:r>
              <a:rPr lang="en"/>
              <a:t>Just showing up and winging it</a:t>
            </a:r>
            <a:endParaRPr/>
          </a:p>
          <a:p>
            <a:pPr indent="-317500" lvl="0" marL="457200" rtl="0" algn="l">
              <a:lnSpc>
                <a:spcPct val="100000"/>
              </a:lnSpc>
              <a:spcBef>
                <a:spcPts val="0"/>
              </a:spcBef>
              <a:spcAft>
                <a:spcPts val="0"/>
              </a:spcAft>
              <a:buSzPts val="1400"/>
              <a:buChar char="●"/>
            </a:pPr>
            <a:r>
              <a:rPr lang="en"/>
              <a:t>Your kids/my kids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2" name="Shape 6732"/>
        <p:cNvGrpSpPr/>
        <p:nvPr/>
      </p:nvGrpSpPr>
      <p:grpSpPr>
        <a:xfrm>
          <a:off x="0" y="0"/>
          <a:ext cx="0" cy="0"/>
          <a:chOff x="0" y="0"/>
          <a:chExt cx="0" cy="0"/>
        </a:xfrm>
      </p:grpSpPr>
      <p:sp>
        <p:nvSpPr>
          <p:cNvPr id="6733" name="Google Shape;6733;p7"/>
          <p:cNvSpPr txBox="1"/>
          <p:nvPr>
            <p:ph type="title"/>
          </p:nvPr>
        </p:nvSpPr>
        <p:spPr>
          <a:xfrm>
            <a:off x="720000" y="539400"/>
            <a:ext cx="8031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Conditions Needed for Co-Teaching</a:t>
            </a:r>
            <a:endParaRPr/>
          </a:p>
        </p:txBody>
      </p:sp>
      <p:sp>
        <p:nvSpPr>
          <p:cNvPr id="6734" name="Google Shape;6734;p7"/>
          <p:cNvSpPr txBox="1"/>
          <p:nvPr>
            <p:ph idx="2" type="title"/>
          </p:nvPr>
        </p:nvSpPr>
        <p:spPr>
          <a:xfrm>
            <a:off x="1191200" y="2876550"/>
            <a:ext cx="31914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t/>
            </a:r>
            <a:endParaRPr/>
          </a:p>
        </p:txBody>
      </p:sp>
      <p:sp>
        <p:nvSpPr>
          <p:cNvPr id="6735" name="Google Shape;6735;p7"/>
          <p:cNvSpPr txBox="1"/>
          <p:nvPr>
            <p:ph idx="3" type="title"/>
          </p:nvPr>
        </p:nvSpPr>
        <p:spPr>
          <a:xfrm>
            <a:off x="4761450" y="2876550"/>
            <a:ext cx="31914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t/>
            </a:r>
            <a:endParaRPr/>
          </a:p>
        </p:txBody>
      </p:sp>
      <p:sp>
        <p:nvSpPr>
          <p:cNvPr id="6736" name="Google Shape;6736;p7"/>
          <p:cNvSpPr txBox="1"/>
          <p:nvPr>
            <p:ph idx="1" type="subTitle"/>
          </p:nvPr>
        </p:nvSpPr>
        <p:spPr>
          <a:xfrm>
            <a:off x="5050075" y="3266575"/>
            <a:ext cx="2613900" cy="1010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sp>
        <p:nvSpPr>
          <p:cNvPr id="6737" name="Google Shape;6737;p7"/>
          <p:cNvSpPr txBox="1"/>
          <p:nvPr>
            <p:ph idx="4" type="subTitle"/>
          </p:nvPr>
        </p:nvSpPr>
        <p:spPr>
          <a:xfrm>
            <a:off x="1479950" y="3266575"/>
            <a:ext cx="2613900" cy="1010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a:p>
        </p:txBody>
      </p:sp>
      <p:pic>
        <p:nvPicPr>
          <p:cNvPr id="6738" name="Google Shape;6738;p7"/>
          <p:cNvPicPr preferRelativeResize="0"/>
          <p:nvPr/>
        </p:nvPicPr>
        <p:blipFill rotWithShape="1">
          <a:blip r:embed="rId3">
            <a:alphaModFix/>
          </a:blip>
          <a:srcRect b="0" l="0" r="0" t="0"/>
          <a:stretch/>
        </p:blipFill>
        <p:spPr>
          <a:xfrm>
            <a:off x="4572001" y="1465550"/>
            <a:ext cx="3864201" cy="2874725"/>
          </a:xfrm>
          <a:prstGeom prst="rect">
            <a:avLst/>
          </a:prstGeom>
          <a:noFill/>
          <a:ln>
            <a:noFill/>
          </a:ln>
        </p:spPr>
      </p:pic>
      <p:pic>
        <p:nvPicPr>
          <p:cNvPr id="6739" name="Google Shape;6739;p7"/>
          <p:cNvPicPr preferRelativeResize="0"/>
          <p:nvPr/>
        </p:nvPicPr>
        <p:blipFill rotWithShape="1">
          <a:blip r:embed="rId4">
            <a:alphaModFix/>
          </a:blip>
          <a:srcRect b="0" l="0" r="0" t="0"/>
          <a:stretch/>
        </p:blipFill>
        <p:spPr>
          <a:xfrm>
            <a:off x="654074" y="1112100"/>
            <a:ext cx="3728524" cy="3959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3" name="Shape 6743"/>
        <p:cNvGrpSpPr/>
        <p:nvPr/>
      </p:nvGrpSpPr>
      <p:grpSpPr>
        <a:xfrm>
          <a:off x="0" y="0"/>
          <a:ext cx="0" cy="0"/>
          <a:chOff x="0" y="0"/>
          <a:chExt cx="0" cy="0"/>
        </a:xfrm>
      </p:grpSpPr>
      <p:grpSp>
        <p:nvGrpSpPr>
          <p:cNvPr id="6744" name="Google Shape;6744;p16"/>
          <p:cNvGrpSpPr/>
          <p:nvPr/>
        </p:nvGrpSpPr>
        <p:grpSpPr>
          <a:xfrm rot="10800000">
            <a:off x="5153705" y="3496270"/>
            <a:ext cx="2361677" cy="1599616"/>
            <a:chOff x="1656293" y="1093079"/>
            <a:chExt cx="557894" cy="377865"/>
          </a:xfrm>
        </p:grpSpPr>
        <p:sp>
          <p:nvSpPr>
            <p:cNvPr id="6745" name="Google Shape;6745;p16"/>
            <p:cNvSpPr/>
            <p:nvPr/>
          </p:nvSpPr>
          <p:spPr>
            <a:xfrm>
              <a:off x="200406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6" name="Google Shape;6746;p16"/>
            <p:cNvSpPr/>
            <p:nvPr/>
          </p:nvSpPr>
          <p:spPr>
            <a:xfrm>
              <a:off x="1984586" y="1113100"/>
              <a:ext cx="10620" cy="10331"/>
            </a:xfrm>
            <a:custGeom>
              <a:rect b="b" l="l" r="r" t="t"/>
              <a:pathLst>
                <a:path extrusionOk="0" h="322" w="331">
                  <a:moveTo>
                    <a:pt x="170" y="1"/>
                  </a:moveTo>
                  <a:cubicBezTo>
                    <a:pt x="81" y="1"/>
                    <a:pt x="1" y="72"/>
                    <a:pt x="1" y="161"/>
                  </a:cubicBezTo>
                  <a:cubicBezTo>
                    <a:pt x="1" y="251"/>
                    <a:pt x="81"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7" name="Google Shape;6747;p16"/>
            <p:cNvSpPr/>
            <p:nvPr/>
          </p:nvSpPr>
          <p:spPr>
            <a:xfrm>
              <a:off x="1965431"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3" y="241"/>
                    <a:pt x="303" y="152"/>
                  </a:cubicBezTo>
                  <a:cubicBezTo>
                    <a:pt x="303"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8" name="Google Shape;6748;p16"/>
            <p:cNvSpPr/>
            <p:nvPr/>
          </p:nvSpPr>
          <p:spPr>
            <a:xfrm>
              <a:off x="1945956" y="1152597"/>
              <a:ext cx="9465" cy="9497"/>
            </a:xfrm>
            <a:custGeom>
              <a:rect b="b" l="l" r="r" t="t"/>
              <a:pathLst>
                <a:path extrusionOk="0" h="296" w="295">
                  <a:moveTo>
                    <a:pt x="152" y="1"/>
                  </a:moveTo>
                  <a:cubicBezTo>
                    <a:pt x="72" y="1"/>
                    <a:pt x="1" y="72"/>
                    <a:pt x="1" y="153"/>
                  </a:cubicBezTo>
                  <a:cubicBezTo>
                    <a:pt x="1" y="233"/>
                    <a:pt x="72" y="295"/>
                    <a:pt x="152" y="295"/>
                  </a:cubicBezTo>
                  <a:cubicBezTo>
                    <a:pt x="232" y="295"/>
                    <a:pt x="295" y="233"/>
                    <a:pt x="295" y="153"/>
                  </a:cubicBezTo>
                  <a:cubicBezTo>
                    <a:pt x="295" y="72"/>
                    <a:pt x="232"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9" name="Google Shape;6749;p16"/>
            <p:cNvSpPr/>
            <p:nvPr/>
          </p:nvSpPr>
          <p:spPr>
            <a:xfrm>
              <a:off x="1926769" y="1172650"/>
              <a:ext cx="8631" cy="8599"/>
            </a:xfrm>
            <a:custGeom>
              <a:rect b="b" l="l" r="r" t="t"/>
              <a:pathLst>
                <a:path extrusionOk="0" h="268" w="269">
                  <a:moveTo>
                    <a:pt x="135" y="0"/>
                  </a:moveTo>
                  <a:cubicBezTo>
                    <a:pt x="63" y="0"/>
                    <a:pt x="1" y="63"/>
                    <a:pt x="1" y="134"/>
                  </a:cubicBezTo>
                  <a:cubicBezTo>
                    <a:pt x="1" y="214"/>
                    <a:pt x="63" y="268"/>
                    <a:pt x="135" y="268"/>
                  </a:cubicBezTo>
                  <a:cubicBezTo>
                    <a:pt x="215" y="268"/>
                    <a:pt x="268" y="214"/>
                    <a:pt x="268" y="134"/>
                  </a:cubicBezTo>
                  <a:cubicBezTo>
                    <a:pt x="268"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0" name="Google Shape;6750;p16"/>
            <p:cNvSpPr/>
            <p:nvPr/>
          </p:nvSpPr>
          <p:spPr>
            <a:xfrm>
              <a:off x="1907614"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1" name="Google Shape;6751;p16"/>
            <p:cNvSpPr/>
            <p:nvPr/>
          </p:nvSpPr>
          <p:spPr>
            <a:xfrm>
              <a:off x="1888139" y="1212435"/>
              <a:ext cx="7476" cy="7476"/>
            </a:xfrm>
            <a:custGeom>
              <a:rect b="b" l="l" r="r" t="t"/>
              <a:pathLst>
                <a:path extrusionOk="0" h="233" w="233">
                  <a:moveTo>
                    <a:pt x="116" y="0"/>
                  </a:moveTo>
                  <a:cubicBezTo>
                    <a:pt x="54" y="0"/>
                    <a:pt x="0" y="54"/>
                    <a:pt x="0" y="116"/>
                  </a:cubicBezTo>
                  <a:cubicBezTo>
                    <a:pt x="0" y="179"/>
                    <a:pt x="54" y="232"/>
                    <a:pt x="116" y="232"/>
                  </a:cubicBezTo>
                  <a:cubicBezTo>
                    <a:pt x="188" y="232"/>
                    <a:pt x="232" y="179"/>
                    <a:pt x="232" y="116"/>
                  </a:cubicBezTo>
                  <a:cubicBezTo>
                    <a:pt x="232" y="54"/>
                    <a:pt x="188"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2" name="Google Shape;6752;p16"/>
            <p:cNvSpPr/>
            <p:nvPr/>
          </p:nvSpPr>
          <p:spPr>
            <a:xfrm>
              <a:off x="1868952"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3" name="Google Shape;6753;p16"/>
            <p:cNvSpPr/>
            <p:nvPr/>
          </p:nvSpPr>
          <p:spPr>
            <a:xfrm>
              <a:off x="1849508" y="1252221"/>
              <a:ext cx="6610" cy="6321"/>
            </a:xfrm>
            <a:custGeom>
              <a:rect b="b" l="l" r="r" t="t"/>
              <a:pathLst>
                <a:path extrusionOk="0" h="197" w="206">
                  <a:moveTo>
                    <a:pt x="98" y="0"/>
                  </a:moveTo>
                  <a:cubicBezTo>
                    <a:pt x="45" y="0"/>
                    <a:pt x="0" y="45"/>
                    <a:pt x="0" y="99"/>
                  </a:cubicBezTo>
                  <a:cubicBezTo>
                    <a:pt x="0" y="152"/>
                    <a:pt x="45" y="197"/>
                    <a:pt x="98" y="197"/>
                  </a:cubicBezTo>
                  <a:cubicBezTo>
                    <a:pt x="152" y="197"/>
                    <a:pt x="205" y="152"/>
                    <a:pt x="205" y="99"/>
                  </a:cubicBezTo>
                  <a:cubicBezTo>
                    <a:pt x="205"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4" name="Google Shape;6754;p16"/>
            <p:cNvSpPr/>
            <p:nvPr/>
          </p:nvSpPr>
          <p:spPr>
            <a:xfrm>
              <a:off x="183032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5" name="Google Shape;6755;p16"/>
            <p:cNvSpPr/>
            <p:nvPr/>
          </p:nvSpPr>
          <p:spPr>
            <a:xfrm>
              <a:off x="1810846" y="1292006"/>
              <a:ext cx="5487" cy="5166"/>
            </a:xfrm>
            <a:custGeom>
              <a:rect b="b" l="l" r="r" t="t"/>
              <a:pathLst>
                <a:path extrusionOk="0" h="161" w="171">
                  <a:moveTo>
                    <a:pt x="81" y="0"/>
                  </a:moveTo>
                  <a:cubicBezTo>
                    <a:pt x="36" y="0"/>
                    <a:pt x="1" y="36"/>
                    <a:pt x="1" y="81"/>
                  </a:cubicBezTo>
                  <a:cubicBezTo>
                    <a:pt x="1" y="125"/>
                    <a:pt x="36" y="161"/>
                    <a:pt x="81" y="161"/>
                  </a:cubicBezTo>
                  <a:cubicBezTo>
                    <a:pt x="126" y="161"/>
                    <a:pt x="170" y="125"/>
                    <a:pt x="170" y="81"/>
                  </a:cubicBezTo>
                  <a:cubicBezTo>
                    <a:pt x="170"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6" name="Google Shape;6756;p16"/>
            <p:cNvSpPr/>
            <p:nvPr/>
          </p:nvSpPr>
          <p:spPr>
            <a:xfrm>
              <a:off x="1791691"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7" name="Google Shape;6757;p16"/>
            <p:cNvSpPr/>
            <p:nvPr/>
          </p:nvSpPr>
          <p:spPr>
            <a:xfrm>
              <a:off x="177221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8" name="Google Shape;6758;p16"/>
            <p:cNvSpPr/>
            <p:nvPr/>
          </p:nvSpPr>
          <p:spPr>
            <a:xfrm>
              <a:off x="175302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9" name="Google Shape;6759;p16"/>
            <p:cNvSpPr/>
            <p:nvPr/>
          </p:nvSpPr>
          <p:spPr>
            <a:xfrm>
              <a:off x="1733585" y="1371577"/>
              <a:ext cx="3176" cy="2888"/>
            </a:xfrm>
            <a:custGeom>
              <a:rect b="b" l="l" r="r" t="t"/>
              <a:pathLst>
                <a:path extrusionOk="0" h="90" w="99">
                  <a:moveTo>
                    <a:pt x="45" y="0"/>
                  </a:moveTo>
                  <a:cubicBezTo>
                    <a:pt x="27" y="0"/>
                    <a:pt x="0" y="18"/>
                    <a:pt x="0" y="45"/>
                  </a:cubicBezTo>
                  <a:cubicBezTo>
                    <a:pt x="0" y="72"/>
                    <a:pt x="27" y="90"/>
                    <a:pt x="45" y="90"/>
                  </a:cubicBezTo>
                  <a:cubicBezTo>
                    <a:pt x="71" y="90"/>
                    <a:pt x="98" y="72"/>
                    <a:pt x="98" y="45"/>
                  </a:cubicBezTo>
                  <a:cubicBezTo>
                    <a:pt x="98"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0" name="Google Shape;6760;p16"/>
            <p:cNvSpPr/>
            <p:nvPr/>
          </p:nvSpPr>
          <p:spPr>
            <a:xfrm>
              <a:off x="1714398"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1" name="Google Shape;6761;p16"/>
            <p:cNvSpPr/>
            <p:nvPr/>
          </p:nvSpPr>
          <p:spPr>
            <a:xfrm>
              <a:off x="169492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2" name="Google Shape;6762;p16"/>
            <p:cNvSpPr/>
            <p:nvPr/>
          </p:nvSpPr>
          <p:spPr>
            <a:xfrm>
              <a:off x="167576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3" name="Google Shape;6763;p16"/>
            <p:cNvSpPr/>
            <p:nvPr/>
          </p:nvSpPr>
          <p:spPr>
            <a:xfrm>
              <a:off x="1656293"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4" name="Google Shape;6764;p16"/>
            <p:cNvSpPr/>
            <p:nvPr/>
          </p:nvSpPr>
          <p:spPr>
            <a:xfrm>
              <a:off x="2024083" y="1093079"/>
              <a:ext cx="10909" cy="10909"/>
            </a:xfrm>
            <a:custGeom>
              <a:rect b="b" l="l" r="r" t="t"/>
              <a:pathLst>
                <a:path extrusionOk="0" h="340" w="340">
                  <a:moveTo>
                    <a:pt x="170" y="0"/>
                  </a:moveTo>
                  <a:cubicBezTo>
                    <a:pt x="72" y="0"/>
                    <a:pt x="1" y="81"/>
                    <a:pt x="1" y="170"/>
                  </a:cubicBezTo>
                  <a:cubicBezTo>
                    <a:pt x="1" y="268"/>
                    <a:pt x="72" y="339"/>
                    <a:pt x="170" y="339"/>
                  </a:cubicBezTo>
                  <a:cubicBezTo>
                    <a:pt x="260" y="339"/>
                    <a:pt x="340" y="268"/>
                    <a:pt x="340" y="170"/>
                  </a:cubicBezTo>
                  <a:cubicBezTo>
                    <a:pt x="340" y="81"/>
                    <a:pt x="260"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5" name="Google Shape;6765;p16"/>
            <p:cNvSpPr/>
            <p:nvPr/>
          </p:nvSpPr>
          <p:spPr>
            <a:xfrm>
              <a:off x="200463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6" name="Google Shape;6766;p16"/>
            <p:cNvSpPr/>
            <p:nvPr/>
          </p:nvSpPr>
          <p:spPr>
            <a:xfrm>
              <a:off x="1985453"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7" name="Google Shape;6767;p16"/>
            <p:cNvSpPr/>
            <p:nvPr/>
          </p:nvSpPr>
          <p:spPr>
            <a:xfrm>
              <a:off x="196600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8" name="Google Shape;6768;p16"/>
            <p:cNvSpPr/>
            <p:nvPr/>
          </p:nvSpPr>
          <p:spPr>
            <a:xfrm>
              <a:off x="1946822" y="1172650"/>
              <a:ext cx="8599" cy="8599"/>
            </a:xfrm>
            <a:custGeom>
              <a:rect b="b" l="l" r="r" t="t"/>
              <a:pathLst>
                <a:path extrusionOk="0" h="268" w="268">
                  <a:moveTo>
                    <a:pt x="134" y="0"/>
                  </a:moveTo>
                  <a:cubicBezTo>
                    <a:pt x="54" y="0"/>
                    <a:pt x="0" y="63"/>
                    <a:pt x="0" y="134"/>
                  </a:cubicBezTo>
                  <a:cubicBezTo>
                    <a:pt x="0" y="214"/>
                    <a:pt x="54" y="268"/>
                    <a:pt x="134" y="268"/>
                  </a:cubicBezTo>
                  <a:cubicBezTo>
                    <a:pt x="205" y="268"/>
                    <a:pt x="268" y="214"/>
                    <a:pt x="268" y="134"/>
                  </a:cubicBezTo>
                  <a:cubicBezTo>
                    <a:pt x="268" y="63"/>
                    <a:pt x="205"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9" name="Google Shape;6769;p16"/>
            <p:cNvSpPr/>
            <p:nvPr/>
          </p:nvSpPr>
          <p:spPr>
            <a:xfrm>
              <a:off x="1927347" y="1192382"/>
              <a:ext cx="8342" cy="8342"/>
            </a:xfrm>
            <a:custGeom>
              <a:rect b="b" l="l" r="r" t="t"/>
              <a:pathLst>
                <a:path extrusionOk="0" h="260" w="260">
                  <a:moveTo>
                    <a:pt x="126" y="1"/>
                  </a:moveTo>
                  <a:cubicBezTo>
                    <a:pt x="63" y="1"/>
                    <a:pt x="1" y="63"/>
                    <a:pt x="1" y="135"/>
                  </a:cubicBezTo>
                  <a:cubicBezTo>
                    <a:pt x="1" y="197"/>
                    <a:pt x="63" y="260"/>
                    <a:pt x="126" y="260"/>
                  </a:cubicBezTo>
                  <a:cubicBezTo>
                    <a:pt x="197" y="260"/>
                    <a:pt x="259" y="197"/>
                    <a:pt x="259" y="135"/>
                  </a:cubicBezTo>
                  <a:cubicBezTo>
                    <a:pt x="259"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0" name="Google Shape;6770;p16"/>
            <p:cNvSpPr/>
            <p:nvPr/>
          </p:nvSpPr>
          <p:spPr>
            <a:xfrm>
              <a:off x="1908160" y="1212435"/>
              <a:ext cx="7476" cy="7476"/>
            </a:xfrm>
            <a:custGeom>
              <a:rect b="b" l="l" r="r" t="t"/>
              <a:pathLst>
                <a:path extrusionOk="0" h="233" w="233">
                  <a:moveTo>
                    <a:pt x="117" y="0"/>
                  </a:moveTo>
                  <a:cubicBezTo>
                    <a:pt x="54" y="0"/>
                    <a:pt x="1" y="54"/>
                    <a:pt x="1" y="116"/>
                  </a:cubicBezTo>
                  <a:cubicBezTo>
                    <a:pt x="1" y="179"/>
                    <a:pt x="54" y="232"/>
                    <a:pt x="117" y="232"/>
                  </a:cubicBezTo>
                  <a:cubicBezTo>
                    <a:pt x="179" y="232"/>
                    <a:pt x="233" y="179"/>
                    <a:pt x="233" y="116"/>
                  </a:cubicBezTo>
                  <a:cubicBezTo>
                    <a:pt x="233" y="54"/>
                    <a:pt x="179" y="0"/>
                    <a:pt x="117"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1" name="Google Shape;6771;p16"/>
            <p:cNvSpPr/>
            <p:nvPr/>
          </p:nvSpPr>
          <p:spPr>
            <a:xfrm>
              <a:off x="1888716"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2" name="Google Shape;6772;p16"/>
            <p:cNvSpPr/>
            <p:nvPr/>
          </p:nvSpPr>
          <p:spPr>
            <a:xfrm>
              <a:off x="1869529"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3" name="Google Shape;6773;p16"/>
            <p:cNvSpPr/>
            <p:nvPr/>
          </p:nvSpPr>
          <p:spPr>
            <a:xfrm>
              <a:off x="1850054" y="1271953"/>
              <a:ext cx="6064" cy="6064"/>
            </a:xfrm>
            <a:custGeom>
              <a:rect b="b" l="l" r="r" t="t"/>
              <a:pathLst>
                <a:path extrusionOk="0" h="189" w="189">
                  <a:moveTo>
                    <a:pt x="90" y="1"/>
                  </a:moveTo>
                  <a:cubicBezTo>
                    <a:pt x="46" y="1"/>
                    <a:pt x="1" y="46"/>
                    <a:pt x="1" y="90"/>
                  </a:cubicBezTo>
                  <a:cubicBezTo>
                    <a:pt x="1" y="144"/>
                    <a:pt x="46" y="188"/>
                    <a:pt x="90" y="188"/>
                  </a:cubicBezTo>
                  <a:cubicBezTo>
                    <a:pt x="144" y="188"/>
                    <a:pt x="188" y="144"/>
                    <a:pt x="188" y="90"/>
                  </a:cubicBezTo>
                  <a:cubicBezTo>
                    <a:pt x="188" y="46"/>
                    <a:pt x="144"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4" name="Google Shape;6774;p16"/>
            <p:cNvSpPr/>
            <p:nvPr/>
          </p:nvSpPr>
          <p:spPr>
            <a:xfrm>
              <a:off x="183089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5" name="Google Shape;6775;p16"/>
            <p:cNvSpPr/>
            <p:nvPr/>
          </p:nvSpPr>
          <p:spPr>
            <a:xfrm>
              <a:off x="1811423"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6" name="Google Shape;6776;p16"/>
            <p:cNvSpPr/>
            <p:nvPr/>
          </p:nvSpPr>
          <p:spPr>
            <a:xfrm>
              <a:off x="179223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7" name="Google Shape;6777;p16"/>
            <p:cNvSpPr/>
            <p:nvPr/>
          </p:nvSpPr>
          <p:spPr>
            <a:xfrm>
              <a:off x="1772793" y="1351524"/>
              <a:ext cx="3754" cy="3754"/>
            </a:xfrm>
            <a:custGeom>
              <a:rect b="b" l="l" r="r" t="t"/>
              <a:pathLst>
                <a:path extrusionOk="0" h="117" w="117">
                  <a:moveTo>
                    <a:pt x="63" y="1"/>
                  </a:moveTo>
                  <a:cubicBezTo>
                    <a:pt x="27" y="1"/>
                    <a:pt x="0" y="28"/>
                    <a:pt x="0" y="55"/>
                  </a:cubicBezTo>
                  <a:cubicBezTo>
                    <a:pt x="0" y="90"/>
                    <a:pt x="27" y="117"/>
                    <a:pt x="63" y="117"/>
                  </a:cubicBezTo>
                  <a:cubicBezTo>
                    <a:pt x="90" y="117"/>
                    <a:pt x="116" y="90"/>
                    <a:pt x="116" y="55"/>
                  </a:cubicBezTo>
                  <a:cubicBezTo>
                    <a:pt x="116"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8" name="Google Shape;6778;p16"/>
            <p:cNvSpPr/>
            <p:nvPr/>
          </p:nvSpPr>
          <p:spPr>
            <a:xfrm>
              <a:off x="1753606"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9" name="Google Shape;6779;p16"/>
            <p:cNvSpPr/>
            <p:nvPr/>
          </p:nvSpPr>
          <p:spPr>
            <a:xfrm>
              <a:off x="1734131" y="1391341"/>
              <a:ext cx="2631" cy="2599"/>
            </a:xfrm>
            <a:custGeom>
              <a:rect b="b" l="l" r="r" t="t"/>
              <a:pathLst>
                <a:path extrusionOk="0" h="81" w="82">
                  <a:moveTo>
                    <a:pt x="46" y="0"/>
                  </a:moveTo>
                  <a:cubicBezTo>
                    <a:pt x="19" y="0"/>
                    <a:pt x="1" y="18"/>
                    <a:pt x="1" y="36"/>
                  </a:cubicBezTo>
                  <a:cubicBezTo>
                    <a:pt x="1" y="62"/>
                    <a:pt x="19" y="80"/>
                    <a:pt x="46" y="80"/>
                  </a:cubicBezTo>
                  <a:cubicBezTo>
                    <a:pt x="63" y="80"/>
                    <a:pt x="81" y="62"/>
                    <a:pt x="81" y="36"/>
                  </a:cubicBezTo>
                  <a:cubicBezTo>
                    <a:pt x="81" y="18"/>
                    <a:pt x="63" y="0"/>
                    <a:pt x="4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0" name="Google Shape;6780;p16"/>
            <p:cNvSpPr/>
            <p:nvPr/>
          </p:nvSpPr>
          <p:spPr>
            <a:xfrm>
              <a:off x="171497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1" name="Google Shape;6781;p16"/>
            <p:cNvSpPr/>
            <p:nvPr/>
          </p:nvSpPr>
          <p:spPr>
            <a:xfrm>
              <a:off x="1695500"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2" name="Google Shape;6782;p16"/>
            <p:cNvSpPr/>
            <p:nvPr/>
          </p:nvSpPr>
          <p:spPr>
            <a:xfrm>
              <a:off x="167631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3" name="Google Shape;6783;p16"/>
            <p:cNvSpPr/>
            <p:nvPr/>
          </p:nvSpPr>
          <p:spPr>
            <a:xfrm>
              <a:off x="1656870" y="1470912"/>
              <a:ext cx="321" cy="32"/>
            </a:xfrm>
            <a:custGeom>
              <a:rect b="b" l="l" r="r" t="t"/>
              <a:pathLst>
                <a:path extrusionOk="0" h="1" w="10">
                  <a:moveTo>
                    <a:pt x="9" y="0"/>
                  </a:moveTo>
                  <a:cubicBezTo>
                    <a:pt x="9" y="0"/>
                    <a:pt x="0" y="0"/>
                    <a:pt x="0" y="0"/>
                  </a:cubicBezTo>
                  <a:cubicBezTo>
                    <a:pt x="0" y="0"/>
                    <a:pt x="9"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4" name="Google Shape;6784;p16"/>
            <p:cNvSpPr/>
            <p:nvPr/>
          </p:nvSpPr>
          <p:spPr>
            <a:xfrm>
              <a:off x="2043847" y="1093079"/>
              <a:ext cx="11198" cy="10909"/>
            </a:xfrm>
            <a:custGeom>
              <a:rect b="b" l="l" r="r" t="t"/>
              <a:pathLst>
                <a:path extrusionOk="0" h="340" w="349">
                  <a:moveTo>
                    <a:pt x="170" y="0"/>
                  </a:moveTo>
                  <a:cubicBezTo>
                    <a:pt x="81" y="0"/>
                    <a:pt x="1" y="81"/>
                    <a:pt x="1" y="170"/>
                  </a:cubicBezTo>
                  <a:cubicBezTo>
                    <a:pt x="1" y="268"/>
                    <a:pt x="81"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5" name="Google Shape;6785;p16"/>
            <p:cNvSpPr/>
            <p:nvPr/>
          </p:nvSpPr>
          <p:spPr>
            <a:xfrm>
              <a:off x="2024660"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6" name="Google Shape;6786;p16"/>
            <p:cNvSpPr/>
            <p:nvPr/>
          </p:nvSpPr>
          <p:spPr>
            <a:xfrm>
              <a:off x="2005217" y="1132865"/>
              <a:ext cx="10043" cy="9754"/>
            </a:xfrm>
            <a:custGeom>
              <a:rect b="b" l="l" r="r" t="t"/>
              <a:pathLst>
                <a:path extrusionOk="0" h="304" w="313">
                  <a:moveTo>
                    <a:pt x="152" y="0"/>
                  </a:moveTo>
                  <a:cubicBezTo>
                    <a:pt x="72" y="0"/>
                    <a:pt x="0" y="72"/>
                    <a:pt x="0" y="152"/>
                  </a:cubicBezTo>
                  <a:cubicBezTo>
                    <a:pt x="0" y="241"/>
                    <a:pt x="72" y="304"/>
                    <a:pt x="152" y="304"/>
                  </a:cubicBezTo>
                  <a:cubicBezTo>
                    <a:pt x="241" y="304"/>
                    <a:pt x="312" y="241"/>
                    <a:pt x="312" y="152"/>
                  </a:cubicBezTo>
                  <a:cubicBezTo>
                    <a:pt x="312" y="72"/>
                    <a:pt x="241"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7" name="Google Shape;6787;p16"/>
            <p:cNvSpPr/>
            <p:nvPr/>
          </p:nvSpPr>
          <p:spPr>
            <a:xfrm>
              <a:off x="1986030" y="1152597"/>
              <a:ext cx="9176" cy="9497"/>
            </a:xfrm>
            <a:custGeom>
              <a:rect b="b" l="l" r="r" t="t"/>
              <a:pathLst>
                <a:path extrusionOk="0" h="296" w="286">
                  <a:moveTo>
                    <a:pt x="143" y="1"/>
                  </a:moveTo>
                  <a:cubicBezTo>
                    <a:pt x="63" y="1"/>
                    <a:pt x="0" y="72"/>
                    <a:pt x="0" y="153"/>
                  </a:cubicBezTo>
                  <a:cubicBezTo>
                    <a:pt x="0"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8" name="Google Shape;6788;p16"/>
            <p:cNvSpPr/>
            <p:nvPr/>
          </p:nvSpPr>
          <p:spPr>
            <a:xfrm>
              <a:off x="1966554"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9" name="Google Shape;6789;p16"/>
            <p:cNvSpPr/>
            <p:nvPr/>
          </p:nvSpPr>
          <p:spPr>
            <a:xfrm>
              <a:off x="194740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0" name="Google Shape;6790;p16"/>
            <p:cNvSpPr/>
            <p:nvPr/>
          </p:nvSpPr>
          <p:spPr>
            <a:xfrm>
              <a:off x="1927924" y="1212435"/>
              <a:ext cx="7765" cy="7476"/>
            </a:xfrm>
            <a:custGeom>
              <a:rect b="b" l="l" r="r" t="t"/>
              <a:pathLst>
                <a:path extrusionOk="0" h="233" w="242">
                  <a:moveTo>
                    <a:pt x="116" y="0"/>
                  </a:moveTo>
                  <a:cubicBezTo>
                    <a:pt x="54" y="0"/>
                    <a:pt x="1" y="54"/>
                    <a:pt x="1" y="116"/>
                  </a:cubicBezTo>
                  <a:cubicBezTo>
                    <a:pt x="1" y="179"/>
                    <a:pt x="54" y="232"/>
                    <a:pt x="116" y="232"/>
                  </a:cubicBezTo>
                  <a:cubicBezTo>
                    <a:pt x="188" y="232"/>
                    <a:pt x="241" y="179"/>
                    <a:pt x="241" y="116"/>
                  </a:cubicBezTo>
                  <a:cubicBezTo>
                    <a:pt x="241" y="54"/>
                    <a:pt x="188"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1" name="Google Shape;6791;p16"/>
            <p:cNvSpPr/>
            <p:nvPr/>
          </p:nvSpPr>
          <p:spPr>
            <a:xfrm>
              <a:off x="1908737"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2" name="Google Shape;6792;p16"/>
            <p:cNvSpPr/>
            <p:nvPr/>
          </p:nvSpPr>
          <p:spPr>
            <a:xfrm>
              <a:off x="1889294" y="1252221"/>
              <a:ext cx="6610" cy="6321"/>
            </a:xfrm>
            <a:custGeom>
              <a:rect b="b" l="l" r="r" t="t"/>
              <a:pathLst>
                <a:path extrusionOk="0" h="197" w="206">
                  <a:moveTo>
                    <a:pt x="107" y="0"/>
                  </a:moveTo>
                  <a:cubicBezTo>
                    <a:pt x="45" y="0"/>
                    <a:pt x="0" y="45"/>
                    <a:pt x="0" y="99"/>
                  </a:cubicBezTo>
                  <a:cubicBezTo>
                    <a:pt x="0" y="152"/>
                    <a:pt x="45" y="197"/>
                    <a:pt x="107" y="197"/>
                  </a:cubicBezTo>
                  <a:cubicBezTo>
                    <a:pt x="161" y="197"/>
                    <a:pt x="205" y="152"/>
                    <a:pt x="205" y="99"/>
                  </a:cubicBezTo>
                  <a:cubicBezTo>
                    <a:pt x="205" y="45"/>
                    <a:pt x="161" y="0"/>
                    <a:pt x="10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3" name="Google Shape;6793;p16"/>
            <p:cNvSpPr/>
            <p:nvPr/>
          </p:nvSpPr>
          <p:spPr>
            <a:xfrm>
              <a:off x="187010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4" name="Google Shape;6794;p16"/>
            <p:cNvSpPr/>
            <p:nvPr/>
          </p:nvSpPr>
          <p:spPr>
            <a:xfrm>
              <a:off x="1850631"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5" name="Google Shape;6795;p16"/>
            <p:cNvSpPr/>
            <p:nvPr/>
          </p:nvSpPr>
          <p:spPr>
            <a:xfrm>
              <a:off x="1831477" y="1311738"/>
              <a:ext cx="4588" cy="4909"/>
            </a:xfrm>
            <a:custGeom>
              <a:rect b="b" l="l" r="r" t="t"/>
              <a:pathLst>
                <a:path extrusionOk="0" h="153" w="143">
                  <a:moveTo>
                    <a:pt x="71" y="1"/>
                  </a:moveTo>
                  <a:cubicBezTo>
                    <a:pt x="36" y="1"/>
                    <a:pt x="0" y="37"/>
                    <a:pt x="0" y="72"/>
                  </a:cubicBezTo>
                  <a:cubicBezTo>
                    <a:pt x="0" y="117"/>
                    <a:pt x="36" y="153"/>
                    <a:pt x="71" y="153"/>
                  </a:cubicBezTo>
                  <a:cubicBezTo>
                    <a:pt x="116" y="153"/>
                    <a:pt x="143" y="117"/>
                    <a:pt x="143" y="72"/>
                  </a:cubicBezTo>
                  <a:cubicBezTo>
                    <a:pt x="143" y="37"/>
                    <a:pt x="116" y="1"/>
                    <a:pt x="7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6" name="Google Shape;6796;p16"/>
            <p:cNvSpPr/>
            <p:nvPr/>
          </p:nvSpPr>
          <p:spPr>
            <a:xfrm>
              <a:off x="1812001" y="1331792"/>
              <a:ext cx="4331" cy="4043"/>
            </a:xfrm>
            <a:custGeom>
              <a:rect b="b" l="l" r="r" t="t"/>
              <a:pathLst>
                <a:path extrusionOk="0" h="126" w="135">
                  <a:moveTo>
                    <a:pt x="72" y="0"/>
                  </a:moveTo>
                  <a:cubicBezTo>
                    <a:pt x="36" y="0"/>
                    <a:pt x="0" y="27"/>
                    <a:pt x="0" y="63"/>
                  </a:cubicBezTo>
                  <a:cubicBezTo>
                    <a:pt x="0"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7" name="Google Shape;6797;p16"/>
            <p:cNvSpPr/>
            <p:nvPr/>
          </p:nvSpPr>
          <p:spPr>
            <a:xfrm>
              <a:off x="1792814"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8" name="Google Shape;6798;p16"/>
            <p:cNvSpPr/>
            <p:nvPr/>
          </p:nvSpPr>
          <p:spPr>
            <a:xfrm>
              <a:off x="1773371" y="1371577"/>
              <a:ext cx="3176" cy="2888"/>
            </a:xfrm>
            <a:custGeom>
              <a:rect b="b" l="l" r="r" t="t"/>
              <a:pathLst>
                <a:path extrusionOk="0" h="90" w="99">
                  <a:moveTo>
                    <a:pt x="54" y="0"/>
                  </a:moveTo>
                  <a:cubicBezTo>
                    <a:pt x="27" y="0"/>
                    <a:pt x="0" y="18"/>
                    <a:pt x="0" y="45"/>
                  </a:cubicBezTo>
                  <a:cubicBezTo>
                    <a:pt x="0" y="72"/>
                    <a:pt x="27" y="90"/>
                    <a:pt x="54" y="90"/>
                  </a:cubicBezTo>
                  <a:cubicBezTo>
                    <a:pt x="80" y="90"/>
                    <a:pt x="98" y="72"/>
                    <a:pt x="98" y="45"/>
                  </a:cubicBezTo>
                  <a:cubicBezTo>
                    <a:pt x="98" y="18"/>
                    <a:pt x="80"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9" name="Google Shape;6799;p16"/>
            <p:cNvSpPr/>
            <p:nvPr/>
          </p:nvSpPr>
          <p:spPr>
            <a:xfrm>
              <a:off x="1754184" y="1391341"/>
              <a:ext cx="2310" cy="2599"/>
            </a:xfrm>
            <a:custGeom>
              <a:rect b="b" l="l" r="r" t="t"/>
              <a:pathLst>
                <a:path extrusionOk="0" h="81" w="72">
                  <a:moveTo>
                    <a:pt x="36" y="0"/>
                  </a:moveTo>
                  <a:cubicBezTo>
                    <a:pt x="18" y="0"/>
                    <a:pt x="0" y="18"/>
                    <a:pt x="0" y="36"/>
                  </a:cubicBezTo>
                  <a:cubicBezTo>
                    <a:pt x="0" y="62"/>
                    <a:pt x="18" y="80"/>
                    <a:pt x="36" y="80"/>
                  </a:cubicBezTo>
                  <a:cubicBezTo>
                    <a:pt x="63" y="80"/>
                    <a:pt x="72" y="62"/>
                    <a:pt x="72" y="36"/>
                  </a:cubicBezTo>
                  <a:cubicBezTo>
                    <a:pt x="72"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0" name="Google Shape;6800;p16"/>
            <p:cNvSpPr/>
            <p:nvPr/>
          </p:nvSpPr>
          <p:spPr>
            <a:xfrm>
              <a:off x="1734708" y="1411362"/>
              <a:ext cx="2053" cy="1733"/>
            </a:xfrm>
            <a:custGeom>
              <a:rect b="b" l="l" r="r" t="t"/>
              <a:pathLst>
                <a:path extrusionOk="0" h="54" w="64">
                  <a:moveTo>
                    <a:pt x="36" y="0"/>
                  </a:moveTo>
                  <a:cubicBezTo>
                    <a:pt x="19" y="0"/>
                    <a:pt x="1" y="9"/>
                    <a:pt x="1" y="27"/>
                  </a:cubicBezTo>
                  <a:cubicBezTo>
                    <a:pt x="1" y="45"/>
                    <a:pt x="19" y="54"/>
                    <a:pt x="36" y="54"/>
                  </a:cubicBezTo>
                  <a:cubicBezTo>
                    <a:pt x="54" y="54"/>
                    <a:pt x="63" y="45"/>
                    <a:pt x="63" y="27"/>
                  </a:cubicBezTo>
                  <a:cubicBezTo>
                    <a:pt x="63" y="9"/>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1" name="Google Shape;6801;p16"/>
            <p:cNvSpPr/>
            <p:nvPr/>
          </p:nvSpPr>
          <p:spPr>
            <a:xfrm>
              <a:off x="171555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2" name="Google Shape;6802;p16"/>
            <p:cNvSpPr/>
            <p:nvPr/>
          </p:nvSpPr>
          <p:spPr>
            <a:xfrm>
              <a:off x="1696367" y="1450859"/>
              <a:ext cx="610" cy="898"/>
            </a:xfrm>
            <a:custGeom>
              <a:rect b="b" l="l" r="r" t="t"/>
              <a:pathLst>
                <a:path extrusionOk="0" h="28" w="19">
                  <a:moveTo>
                    <a:pt x="9" y="1"/>
                  </a:moveTo>
                  <a:cubicBezTo>
                    <a:pt x="0" y="1"/>
                    <a:pt x="0" y="9"/>
                    <a:pt x="0" y="18"/>
                  </a:cubicBezTo>
                  <a:cubicBezTo>
                    <a:pt x="0" y="18"/>
                    <a:pt x="0" y="27"/>
                    <a:pt x="9" y="27"/>
                  </a:cubicBezTo>
                  <a:cubicBezTo>
                    <a:pt x="9" y="27"/>
                    <a:pt x="18" y="18"/>
                    <a:pt x="18" y="18"/>
                  </a:cubicBezTo>
                  <a:cubicBezTo>
                    <a:pt x="18" y="9"/>
                    <a:pt x="9"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3" name="Google Shape;6803;p16"/>
            <p:cNvSpPr/>
            <p:nvPr/>
          </p:nvSpPr>
          <p:spPr>
            <a:xfrm>
              <a:off x="1676891" y="1470912"/>
              <a:ext cx="321" cy="32"/>
            </a:xfrm>
            <a:custGeom>
              <a:rect b="b" l="l" r="r" t="t"/>
              <a:pathLst>
                <a:path extrusionOk="0" h="1" w="10">
                  <a:moveTo>
                    <a:pt x="1" y="0"/>
                  </a:moveTo>
                  <a:cubicBezTo>
                    <a:pt x="1" y="0"/>
                    <a:pt x="1" y="0"/>
                    <a:pt x="1" y="0"/>
                  </a:cubicBezTo>
                  <a:cubicBezTo>
                    <a:pt x="1" y="0"/>
                    <a:pt x="1" y="0"/>
                    <a:pt x="1" y="0"/>
                  </a:cubicBezTo>
                  <a:cubicBezTo>
                    <a:pt x="1" y="0"/>
                    <a:pt x="10" y="0"/>
                    <a:pt x="10" y="0"/>
                  </a:cubicBezTo>
                  <a:cubicBezTo>
                    <a:pt x="10"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4" name="Google Shape;6804;p16"/>
            <p:cNvSpPr/>
            <p:nvPr/>
          </p:nvSpPr>
          <p:spPr>
            <a:xfrm>
              <a:off x="2063900" y="1093079"/>
              <a:ext cx="10909" cy="10909"/>
            </a:xfrm>
            <a:custGeom>
              <a:rect b="b" l="l" r="r" t="t"/>
              <a:pathLst>
                <a:path extrusionOk="0" h="340" w="340">
                  <a:moveTo>
                    <a:pt x="170" y="0"/>
                  </a:moveTo>
                  <a:cubicBezTo>
                    <a:pt x="71" y="0"/>
                    <a:pt x="0" y="81"/>
                    <a:pt x="0" y="170"/>
                  </a:cubicBezTo>
                  <a:cubicBezTo>
                    <a:pt x="0" y="268"/>
                    <a:pt x="71" y="339"/>
                    <a:pt x="170" y="339"/>
                  </a:cubicBezTo>
                  <a:cubicBezTo>
                    <a:pt x="268" y="339"/>
                    <a:pt x="339" y="268"/>
                    <a:pt x="339" y="170"/>
                  </a:cubicBezTo>
                  <a:cubicBezTo>
                    <a:pt x="339"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5" name="Google Shape;6805;p16"/>
            <p:cNvSpPr/>
            <p:nvPr/>
          </p:nvSpPr>
          <p:spPr>
            <a:xfrm>
              <a:off x="2044425" y="1113100"/>
              <a:ext cx="10620" cy="10331"/>
            </a:xfrm>
            <a:custGeom>
              <a:rect b="b" l="l" r="r" t="t"/>
              <a:pathLst>
                <a:path extrusionOk="0" h="322" w="331">
                  <a:moveTo>
                    <a:pt x="161" y="1"/>
                  </a:moveTo>
                  <a:cubicBezTo>
                    <a:pt x="72" y="1"/>
                    <a:pt x="0" y="72"/>
                    <a:pt x="0" y="161"/>
                  </a:cubicBezTo>
                  <a:cubicBezTo>
                    <a:pt x="0" y="251"/>
                    <a:pt x="72" y="322"/>
                    <a:pt x="161" y="322"/>
                  </a:cubicBezTo>
                  <a:cubicBezTo>
                    <a:pt x="259" y="322"/>
                    <a:pt x="330" y="251"/>
                    <a:pt x="330" y="161"/>
                  </a:cubicBezTo>
                  <a:cubicBezTo>
                    <a:pt x="330" y="72"/>
                    <a:pt x="259"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6" name="Google Shape;6806;p16"/>
            <p:cNvSpPr/>
            <p:nvPr/>
          </p:nvSpPr>
          <p:spPr>
            <a:xfrm>
              <a:off x="2025238" y="1132865"/>
              <a:ext cx="9754" cy="9754"/>
            </a:xfrm>
            <a:custGeom>
              <a:rect b="b" l="l" r="r" t="t"/>
              <a:pathLst>
                <a:path extrusionOk="0" h="304" w="304">
                  <a:moveTo>
                    <a:pt x="152" y="0"/>
                  </a:moveTo>
                  <a:cubicBezTo>
                    <a:pt x="63" y="0"/>
                    <a:pt x="1" y="72"/>
                    <a:pt x="1" y="152"/>
                  </a:cubicBezTo>
                  <a:cubicBezTo>
                    <a:pt x="1" y="241"/>
                    <a:pt x="63" y="304"/>
                    <a:pt x="152" y="304"/>
                  </a:cubicBezTo>
                  <a:cubicBezTo>
                    <a:pt x="233" y="304"/>
                    <a:pt x="304" y="241"/>
                    <a:pt x="304" y="152"/>
                  </a:cubicBezTo>
                  <a:cubicBezTo>
                    <a:pt x="304" y="72"/>
                    <a:pt x="233"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7" name="Google Shape;6807;p16"/>
            <p:cNvSpPr/>
            <p:nvPr/>
          </p:nvSpPr>
          <p:spPr>
            <a:xfrm>
              <a:off x="2005794" y="1152597"/>
              <a:ext cx="9465" cy="9497"/>
            </a:xfrm>
            <a:custGeom>
              <a:rect b="b" l="l" r="r" t="t"/>
              <a:pathLst>
                <a:path extrusionOk="0" h="296" w="295">
                  <a:moveTo>
                    <a:pt x="152" y="1"/>
                  </a:moveTo>
                  <a:cubicBezTo>
                    <a:pt x="71" y="1"/>
                    <a:pt x="0" y="72"/>
                    <a:pt x="0" y="153"/>
                  </a:cubicBezTo>
                  <a:cubicBezTo>
                    <a:pt x="0" y="233"/>
                    <a:pt x="71" y="295"/>
                    <a:pt x="152" y="295"/>
                  </a:cubicBezTo>
                  <a:cubicBezTo>
                    <a:pt x="223" y="295"/>
                    <a:pt x="294" y="233"/>
                    <a:pt x="294" y="153"/>
                  </a:cubicBezTo>
                  <a:cubicBezTo>
                    <a:pt x="294" y="72"/>
                    <a:pt x="223" y="1"/>
                    <a:pt x="15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8" name="Google Shape;6808;p16"/>
            <p:cNvSpPr/>
            <p:nvPr/>
          </p:nvSpPr>
          <p:spPr>
            <a:xfrm>
              <a:off x="1986608" y="1172650"/>
              <a:ext cx="8599" cy="8599"/>
            </a:xfrm>
            <a:custGeom>
              <a:rect b="b" l="l" r="r" t="t"/>
              <a:pathLst>
                <a:path extrusionOk="0" h="268" w="268">
                  <a:moveTo>
                    <a:pt x="134" y="0"/>
                  </a:moveTo>
                  <a:cubicBezTo>
                    <a:pt x="63" y="0"/>
                    <a:pt x="0" y="63"/>
                    <a:pt x="0" y="134"/>
                  </a:cubicBezTo>
                  <a:cubicBezTo>
                    <a:pt x="0" y="214"/>
                    <a:pt x="63" y="268"/>
                    <a:pt x="134" y="268"/>
                  </a:cubicBezTo>
                  <a:cubicBezTo>
                    <a:pt x="206" y="268"/>
                    <a:pt x="268" y="214"/>
                    <a:pt x="268" y="134"/>
                  </a:cubicBezTo>
                  <a:cubicBezTo>
                    <a:pt x="268" y="63"/>
                    <a:pt x="206"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9" name="Google Shape;6809;p16"/>
            <p:cNvSpPr/>
            <p:nvPr/>
          </p:nvSpPr>
          <p:spPr>
            <a:xfrm>
              <a:off x="1967132" y="1192382"/>
              <a:ext cx="8342" cy="8342"/>
            </a:xfrm>
            <a:custGeom>
              <a:rect b="b" l="l" r="r" t="t"/>
              <a:pathLst>
                <a:path extrusionOk="0" h="260" w="260">
                  <a:moveTo>
                    <a:pt x="135" y="1"/>
                  </a:moveTo>
                  <a:cubicBezTo>
                    <a:pt x="63" y="1"/>
                    <a:pt x="1" y="63"/>
                    <a:pt x="1" y="135"/>
                  </a:cubicBezTo>
                  <a:cubicBezTo>
                    <a:pt x="1" y="197"/>
                    <a:pt x="63" y="260"/>
                    <a:pt x="135" y="260"/>
                  </a:cubicBezTo>
                  <a:cubicBezTo>
                    <a:pt x="197" y="260"/>
                    <a:pt x="259" y="197"/>
                    <a:pt x="259" y="135"/>
                  </a:cubicBezTo>
                  <a:cubicBezTo>
                    <a:pt x="259" y="63"/>
                    <a:pt x="197" y="1"/>
                    <a:pt x="135"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0" name="Google Shape;6810;p16"/>
            <p:cNvSpPr/>
            <p:nvPr/>
          </p:nvSpPr>
          <p:spPr>
            <a:xfrm>
              <a:off x="1947945" y="1212435"/>
              <a:ext cx="7476" cy="7476"/>
            </a:xfrm>
            <a:custGeom>
              <a:rect b="b" l="l" r="r" t="t"/>
              <a:pathLst>
                <a:path extrusionOk="0" h="233" w="233">
                  <a:moveTo>
                    <a:pt x="117" y="0"/>
                  </a:moveTo>
                  <a:cubicBezTo>
                    <a:pt x="55" y="0"/>
                    <a:pt x="1" y="54"/>
                    <a:pt x="1" y="116"/>
                  </a:cubicBezTo>
                  <a:cubicBezTo>
                    <a:pt x="1" y="179"/>
                    <a:pt x="55"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1" name="Google Shape;6811;p16"/>
            <p:cNvSpPr/>
            <p:nvPr/>
          </p:nvSpPr>
          <p:spPr>
            <a:xfrm>
              <a:off x="1928502" y="1232168"/>
              <a:ext cx="7187" cy="7187"/>
            </a:xfrm>
            <a:custGeom>
              <a:rect b="b" l="l" r="r" t="t"/>
              <a:pathLst>
                <a:path extrusionOk="0" h="224" w="224">
                  <a:moveTo>
                    <a:pt x="116" y="1"/>
                  </a:moveTo>
                  <a:cubicBezTo>
                    <a:pt x="54" y="1"/>
                    <a:pt x="0" y="54"/>
                    <a:pt x="0" y="117"/>
                  </a:cubicBezTo>
                  <a:cubicBezTo>
                    <a:pt x="0" y="170"/>
                    <a:pt x="54" y="224"/>
                    <a:pt x="116" y="224"/>
                  </a:cubicBezTo>
                  <a:cubicBezTo>
                    <a:pt x="170" y="224"/>
                    <a:pt x="223" y="170"/>
                    <a:pt x="223" y="117"/>
                  </a:cubicBezTo>
                  <a:cubicBezTo>
                    <a:pt x="223" y="54"/>
                    <a:pt x="170" y="1"/>
                    <a:pt x="11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2" name="Google Shape;6812;p16"/>
            <p:cNvSpPr/>
            <p:nvPr/>
          </p:nvSpPr>
          <p:spPr>
            <a:xfrm>
              <a:off x="1909315"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3" name="Google Shape;6813;p16"/>
            <p:cNvSpPr/>
            <p:nvPr/>
          </p:nvSpPr>
          <p:spPr>
            <a:xfrm>
              <a:off x="1889871" y="1271953"/>
              <a:ext cx="6032" cy="6064"/>
            </a:xfrm>
            <a:custGeom>
              <a:rect b="b" l="l" r="r" t="t"/>
              <a:pathLst>
                <a:path extrusionOk="0" h="189" w="188">
                  <a:moveTo>
                    <a:pt x="98" y="1"/>
                  </a:moveTo>
                  <a:cubicBezTo>
                    <a:pt x="45" y="1"/>
                    <a:pt x="0" y="46"/>
                    <a:pt x="0" y="90"/>
                  </a:cubicBezTo>
                  <a:cubicBezTo>
                    <a:pt x="0" y="144"/>
                    <a:pt x="45" y="188"/>
                    <a:pt x="98" y="188"/>
                  </a:cubicBezTo>
                  <a:cubicBezTo>
                    <a:pt x="143" y="188"/>
                    <a:pt x="187" y="144"/>
                    <a:pt x="187" y="90"/>
                  </a:cubicBezTo>
                  <a:cubicBezTo>
                    <a:pt x="187" y="46"/>
                    <a:pt x="143" y="1"/>
                    <a:pt x="98"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4" name="Google Shape;6814;p16"/>
            <p:cNvSpPr/>
            <p:nvPr/>
          </p:nvSpPr>
          <p:spPr>
            <a:xfrm>
              <a:off x="1870684"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5" name="Google Shape;6815;p16"/>
            <p:cNvSpPr/>
            <p:nvPr/>
          </p:nvSpPr>
          <p:spPr>
            <a:xfrm>
              <a:off x="1851209" y="1311738"/>
              <a:ext cx="4909" cy="4909"/>
            </a:xfrm>
            <a:custGeom>
              <a:rect b="b" l="l" r="r" t="t"/>
              <a:pathLst>
                <a:path extrusionOk="0" h="153" w="153">
                  <a:moveTo>
                    <a:pt x="81" y="1"/>
                  </a:moveTo>
                  <a:cubicBezTo>
                    <a:pt x="36" y="1"/>
                    <a:pt x="1" y="37"/>
                    <a:pt x="1" y="72"/>
                  </a:cubicBezTo>
                  <a:cubicBezTo>
                    <a:pt x="1" y="117"/>
                    <a:pt x="36" y="153"/>
                    <a:pt x="81" y="153"/>
                  </a:cubicBezTo>
                  <a:cubicBezTo>
                    <a:pt x="117" y="153"/>
                    <a:pt x="152" y="117"/>
                    <a:pt x="152" y="72"/>
                  </a:cubicBezTo>
                  <a:cubicBezTo>
                    <a:pt x="152" y="37"/>
                    <a:pt x="117" y="1"/>
                    <a:pt x="8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6" name="Google Shape;6816;p16"/>
            <p:cNvSpPr/>
            <p:nvPr/>
          </p:nvSpPr>
          <p:spPr>
            <a:xfrm>
              <a:off x="1832022"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7" name="Google Shape;6817;p16"/>
            <p:cNvSpPr/>
            <p:nvPr/>
          </p:nvSpPr>
          <p:spPr>
            <a:xfrm>
              <a:off x="1812867" y="1351524"/>
              <a:ext cx="3465" cy="3754"/>
            </a:xfrm>
            <a:custGeom>
              <a:rect b="b" l="l" r="r" t="t"/>
              <a:pathLst>
                <a:path extrusionOk="0" h="117" w="108">
                  <a:moveTo>
                    <a:pt x="54" y="1"/>
                  </a:moveTo>
                  <a:cubicBezTo>
                    <a:pt x="18" y="1"/>
                    <a:pt x="0" y="28"/>
                    <a:pt x="0" y="55"/>
                  </a:cubicBezTo>
                  <a:cubicBezTo>
                    <a:pt x="0" y="90"/>
                    <a:pt x="18"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8" name="Google Shape;6818;p16"/>
            <p:cNvSpPr/>
            <p:nvPr/>
          </p:nvSpPr>
          <p:spPr>
            <a:xfrm>
              <a:off x="1793392" y="1371577"/>
              <a:ext cx="3176" cy="2888"/>
            </a:xfrm>
            <a:custGeom>
              <a:rect b="b" l="l" r="r" t="t"/>
              <a:pathLst>
                <a:path extrusionOk="0" h="90" w="99">
                  <a:moveTo>
                    <a:pt x="45" y="0"/>
                  </a:moveTo>
                  <a:cubicBezTo>
                    <a:pt x="18" y="0"/>
                    <a:pt x="1" y="18"/>
                    <a:pt x="1" y="45"/>
                  </a:cubicBezTo>
                  <a:cubicBezTo>
                    <a:pt x="1" y="72"/>
                    <a:pt x="18" y="90"/>
                    <a:pt x="45" y="90"/>
                  </a:cubicBezTo>
                  <a:cubicBezTo>
                    <a:pt x="72" y="90"/>
                    <a:pt x="99" y="72"/>
                    <a:pt x="99" y="45"/>
                  </a:cubicBezTo>
                  <a:cubicBezTo>
                    <a:pt x="99"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9" name="Google Shape;6819;p16"/>
            <p:cNvSpPr/>
            <p:nvPr/>
          </p:nvSpPr>
          <p:spPr>
            <a:xfrm>
              <a:off x="1774205" y="1391341"/>
              <a:ext cx="2342" cy="2599"/>
            </a:xfrm>
            <a:custGeom>
              <a:rect b="b" l="l" r="r" t="t"/>
              <a:pathLst>
                <a:path extrusionOk="0" h="81" w="73">
                  <a:moveTo>
                    <a:pt x="37" y="0"/>
                  </a:moveTo>
                  <a:cubicBezTo>
                    <a:pt x="10" y="0"/>
                    <a:pt x="1" y="18"/>
                    <a:pt x="1" y="36"/>
                  </a:cubicBezTo>
                  <a:cubicBezTo>
                    <a:pt x="1" y="62"/>
                    <a:pt x="10"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0" name="Google Shape;6820;p16"/>
            <p:cNvSpPr/>
            <p:nvPr/>
          </p:nvSpPr>
          <p:spPr>
            <a:xfrm>
              <a:off x="1754761" y="1411362"/>
              <a:ext cx="2021" cy="1733"/>
            </a:xfrm>
            <a:custGeom>
              <a:rect b="b" l="l" r="r" t="t"/>
              <a:pathLst>
                <a:path extrusionOk="0" h="54" w="63">
                  <a:moveTo>
                    <a:pt x="27" y="0"/>
                  </a:moveTo>
                  <a:cubicBezTo>
                    <a:pt x="18" y="0"/>
                    <a:pt x="0" y="9"/>
                    <a:pt x="0" y="27"/>
                  </a:cubicBezTo>
                  <a:cubicBezTo>
                    <a:pt x="0" y="45"/>
                    <a:pt x="18" y="54"/>
                    <a:pt x="27" y="54"/>
                  </a:cubicBezTo>
                  <a:cubicBezTo>
                    <a:pt x="45" y="54"/>
                    <a:pt x="63" y="45"/>
                    <a:pt x="63" y="27"/>
                  </a:cubicBezTo>
                  <a:cubicBezTo>
                    <a:pt x="63"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1" name="Google Shape;6821;p16"/>
            <p:cNvSpPr/>
            <p:nvPr/>
          </p:nvSpPr>
          <p:spPr>
            <a:xfrm>
              <a:off x="1735575" y="1431127"/>
              <a:ext cx="1187" cy="1444"/>
            </a:xfrm>
            <a:custGeom>
              <a:rect b="b" l="l" r="r" t="t"/>
              <a:pathLst>
                <a:path extrusionOk="0" h="45" w="37">
                  <a:moveTo>
                    <a:pt x="18" y="0"/>
                  </a:moveTo>
                  <a:cubicBezTo>
                    <a:pt x="9" y="0"/>
                    <a:pt x="1" y="9"/>
                    <a:pt x="1" y="18"/>
                  </a:cubicBezTo>
                  <a:cubicBezTo>
                    <a:pt x="1"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2" name="Google Shape;6822;p16"/>
            <p:cNvSpPr/>
            <p:nvPr/>
          </p:nvSpPr>
          <p:spPr>
            <a:xfrm>
              <a:off x="1716099" y="1450859"/>
              <a:ext cx="898" cy="898"/>
            </a:xfrm>
            <a:custGeom>
              <a:rect b="b" l="l" r="r" t="t"/>
              <a:pathLst>
                <a:path extrusionOk="0" h="28" w="28">
                  <a:moveTo>
                    <a:pt x="10" y="1"/>
                  </a:moveTo>
                  <a:cubicBezTo>
                    <a:pt x="10" y="1"/>
                    <a:pt x="1" y="9"/>
                    <a:pt x="1" y="18"/>
                  </a:cubicBezTo>
                  <a:cubicBezTo>
                    <a:pt x="1" y="18"/>
                    <a:pt x="10" y="27"/>
                    <a:pt x="10" y="27"/>
                  </a:cubicBezTo>
                  <a:cubicBezTo>
                    <a:pt x="19" y="27"/>
                    <a:pt x="28" y="18"/>
                    <a:pt x="28" y="18"/>
                  </a:cubicBezTo>
                  <a:cubicBezTo>
                    <a:pt x="28"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3" name="Google Shape;6823;p16"/>
            <p:cNvSpPr/>
            <p:nvPr/>
          </p:nvSpPr>
          <p:spPr>
            <a:xfrm>
              <a:off x="1696944"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4" name="Google Shape;6824;p16"/>
            <p:cNvSpPr/>
            <p:nvPr/>
          </p:nvSpPr>
          <p:spPr>
            <a:xfrm>
              <a:off x="2083633" y="1093079"/>
              <a:ext cx="11198" cy="10909"/>
            </a:xfrm>
            <a:custGeom>
              <a:rect b="b" l="l" r="r" t="t"/>
              <a:pathLst>
                <a:path extrusionOk="0" h="340" w="349">
                  <a:moveTo>
                    <a:pt x="179" y="0"/>
                  </a:moveTo>
                  <a:cubicBezTo>
                    <a:pt x="81" y="0"/>
                    <a:pt x="1" y="81"/>
                    <a:pt x="1" y="170"/>
                  </a:cubicBezTo>
                  <a:cubicBezTo>
                    <a:pt x="1" y="268"/>
                    <a:pt x="81"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5" name="Google Shape;6825;p16"/>
            <p:cNvSpPr/>
            <p:nvPr/>
          </p:nvSpPr>
          <p:spPr>
            <a:xfrm>
              <a:off x="2064446"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6" name="Google Shape;6826;p16"/>
            <p:cNvSpPr/>
            <p:nvPr/>
          </p:nvSpPr>
          <p:spPr>
            <a:xfrm>
              <a:off x="2045002" y="1132865"/>
              <a:ext cx="10043" cy="9754"/>
            </a:xfrm>
            <a:custGeom>
              <a:rect b="b" l="l" r="r" t="t"/>
              <a:pathLst>
                <a:path extrusionOk="0" h="304" w="313">
                  <a:moveTo>
                    <a:pt x="161" y="0"/>
                  </a:moveTo>
                  <a:cubicBezTo>
                    <a:pt x="72" y="0"/>
                    <a:pt x="0" y="72"/>
                    <a:pt x="0" y="152"/>
                  </a:cubicBezTo>
                  <a:cubicBezTo>
                    <a:pt x="0" y="241"/>
                    <a:pt x="72" y="304"/>
                    <a:pt x="161" y="304"/>
                  </a:cubicBezTo>
                  <a:cubicBezTo>
                    <a:pt x="241" y="304"/>
                    <a:pt x="312" y="241"/>
                    <a:pt x="312" y="152"/>
                  </a:cubicBezTo>
                  <a:cubicBezTo>
                    <a:pt x="312" y="72"/>
                    <a:pt x="241"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7" name="Google Shape;6827;p16"/>
            <p:cNvSpPr/>
            <p:nvPr/>
          </p:nvSpPr>
          <p:spPr>
            <a:xfrm>
              <a:off x="2025815"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8" name="Google Shape;6828;p16"/>
            <p:cNvSpPr/>
            <p:nvPr/>
          </p:nvSpPr>
          <p:spPr>
            <a:xfrm>
              <a:off x="2006340" y="1172650"/>
              <a:ext cx="8920" cy="8599"/>
            </a:xfrm>
            <a:custGeom>
              <a:rect b="b" l="l" r="r" t="t"/>
              <a:pathLst>
                <a:path extrusionOk="0" h="268" w="278">
                  <a:moveTo>
                    <a:pt x="144" y="0"/>
                  </a:moveTo>
                  <a:cubicBezTo>
                    <a:pt x="63" y="0"/>
                    <a:pt x="1" y="63"/>
                    <a:pt x="1" y="134"/>
                  </a:cubicBezTo>
                  <a:cubicBezTo>
                    <a:pt x="1" y="214"/>
                    <a:pt x="63" y="268"/>
                    <a:pt x="144" y="268"/>
                  </a:cubicBezTo>
                  <a:cubicBezTo>
                    <a:pt x="215" y="268"/>
                    <a:pt x="277" y="214"/>
                    <a:pt x="277" y="134"/>
                  </a:cubicBezTo>
                  <a:cubicBezTo>
                    <a:pt x="277" y="63"/>
                    <a:pt x="215" y="0"/>
                    <a:pt x="144"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9" name="Google Shape;6829;p16"/>
            <p:cNvSpPr/>
            <p:nvPr/>
          </p:nvSpPr>
          <p:spPr>
            <a:xfrm>
              <a:off x="1987185"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0" name="Google Shape;6830;p16"/>
            <p:cNvSpPr/>
            <p:nvPr/>
          </p:nvSpPr>
          <p:spPr>
            <a:xfrm>
              <a:off x="1967710" y="1212435"/>
              <a:ext cx="7765" cy="7476"/>
            </a:xfrm>
            <a:custGeom>
              <a:rect b="b" l="l" r="r" t="t"/>
              <a:pathLst>
                <a:path extrusionOk="0" h="233" w="242">
                  <a:moveTo>
                    <a:pt x="125" y="0"/>
                  </a:moveTo>
                  <a:cubicBezTo>
                    <a:pt x="54" y="0"/>
                    <a:pt x="1" y="54"/>
                    <a:pt x="1" y="116"/>
                  </a:cubicBezTo>
                  <a:cubicBezTo>
                    <a:pt x="1" y="179"/>
                    <a:pt x="54" y="232"/>
                    <a:pt x="125" y="232"/>
                  </a:cubicBezTo>
                  <a:cubicBezTo>
                    <a:pt x="188" y="232"/>
                    <a:pt x="241" y="179"/>
                    <a:pt x="241" y="116"/>
                  </a:cubicBezTo>
                  <a:cubicBezTo>
                    <a:pt x="241" y="54"/>
                    <a:pt x="188" y="0"/>
                    <a:pt x="12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1" name="Google Shape;6831;p16"/>
            <p:cNvSpPr/>
            <p:nvPr/>
          </p:nvSpPr>
          <p:spPr>
            <a:xfrm>
              <a:off x="1948523"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2" name="Google Shape;6832;p16"/>
            <p:cNvSpPr/>
            <p:nvPr/>
          </p:nvSpPr>
          <p:spPr>
            <a:xfrm>
              <a:off x="1929368"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3" name="Google Shape;6833;p16"/>
            <p:cNvSpPr/>
            <p:nvPr/>
          </p:nvSpPr>
          <p:spPr>
            <a:xfrm>
              <a:off x="1909892" y="1271953"/>
              <a:ext cx="6032" cy="6064"/>
            </a:xfrm>
            <a:custGeom>
              <a:rect b="b" l="l" r="r" t="t"/>
              <a:pathLst>
                <a:path extrusionOk="0" h="189" w="188">
                  <a:moveTo>
                    <a:pt x="90" y="1"/>
                  </a:moveTo>
                  <a:cubicBezTo>
                    <a:pt x="45" y="1"/>
                    <a:pt x="0" y="46"/>
                    <a:pt x="0" y="90"/>
                  </a:cubicBezTo>
                  <a:cubicBezTo>
                    <a:pt x="0" y="144"/>
                    <a:pt x="45" y="188"/>
                    <a:pt x="90" y="188"/>
                  </a:cubicBezTo>
                  <a:cubicBezTo>
                    <a:pt x="143" y="188"/>
                    <a:pt x="188" y="144"/>
                    <a:pt x="188" y="90"/>
                  </a:cubicBezTo>
                  <a:cubicBezTo>
                    <a:pt x="188"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4" name="Google Shape;6834;p16"/>
            <p:cNvSpPr/>
            <p:nvPr/>
          </p:nvSpPr>
          <p:spPr>
            <a:xfrm>
              <a:off x="1890706"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5" name="Google Shape;6835;p16"/>
            <p:cNvSpPr/>
            <p:nvPr/>
          </p:nvSpPr>
          <p:spPr>
            <a:xfrm>
              <a:off x="1871262" y="1311738"/>
              <a:ext cx="4877" cy="4909"/>
            </a:xfrm>
            <a:custGeom>
              <a:rect b="b" l="l" r="r" t="t"/>
              <a:pathLst>
                <a:path extrusionOk="0" h="153" w="152">
                  <a:moveTo>
                    <a:pt x="72" y="1"/>
                  </a:moveTo>
                  <a:cubicBezTo>
                    <a:pt x="36" y="1"/>
                    <a:pt x="0" y="37"/>
                    <a:pt x="0" y="72"/>
                  </a:cubicBezTo>
                  <a:cubicBezTo>
                    <a:pt x="0" y="117"/>
                    <a:pt x="36" y="153"/>
                    <a:pt x="72" y="153"/>
                  </a:cubicBezTo>
                  <a:cubicBezTo>
                    <a:pt x="116" y="153"/>
                    <a:pt x="152" y="117"/>
                    <a:pt x="152" y="72"/>
                  </a:cubicBezTo>
                  <a:cubicBezTo>
                    <a:pt x="152" y="37"/>
                    <a:pt x="116"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6" name="Google Shape;6836;p16"/>
            <p:cNvSpPr/>
            <p:nvPr/>
          </p:nvSpPr>
          <p:spPr>
            <a:xfrm>
              <a:off x="1852075"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7" name="Google Shape;6837;p16"/>
            <p:cNvSpPr/>
            <p:nvPr/>
          </p:nvSpPr>
          <p:spPr>
            <a:xfrm>
              <a:off x="1832600" y="1351524"/>
              <a:ext cx="3754" cy="3754"/>
            </a:xfrm>
            <a:custGeom>
              <a:rect b="b" l="l" r="r" t="t"/>
              <a:pathLst>
                <a:path extrusionOk="0" h="117" w="117">
                  <a:moveTo>
                    <a:pt x="54" y="1"/>
                  </a:moveTo>
                  <a:cubicBezTo>
                    <a:pt x="28" y="1"/>
                    <a:pt x="1" y="28"/>
                    <a:pt x="1" y="55"/>
                  </a:cubicBezTo>
                  <a:cubicBezTo>
                    <a:pt x="1" y="90"/>
                    <a:pt x="28" y="117"/>
                    <a:pt x="54" y="117"/>
                  </a:cubicBezTo>
                  <a:cubicBezTo>
                    <a:pt x="90" y="117"/>
                    <a:pt x="117" y="90"/>
                    <a:pt x="117" y="55"/>
                  </a:cubicBezTo>
                  <a:cubicBezTo>
                    <a:pt x="11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8" name="Google Shape;6838;p16"/>
            <p:cNvSpPr/>
            <p:nvPr/>
          </p:nvSpPr>
          <p:spPr>
            <a:xfrm>
              <a:off x="1813445"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9" name="Google Shape;6839;p16"/>
            <p:cNvSpPr/>
            <p:nvPr/>
          </p:nvSpPr>
          <p:spPr>
            <a:xfrm>
              <a:off x="1793969" y="1391341"/>
              <a:ext cx="2599" cy="2599"/>
            </a:xfrm>
            <a:custGeom>
              <a:rect b="b" l="l" r="r" t="t"/>
              <a:pathLst>
                <a:path extrusionOk="0" h="81" w="81">
                  <a:moveTo>
                    <a:pt x="36" y="0"/>
                  </a:moveTo>
                  <a:cubicBezTo>
                    <a:pt x="18" y="0"/>
                    <a:pt x="0" y="18"/>
                    <a:pt x="0" y="36"/>
                  </a:cubicBezTo>
                  <a:cubicBezTo>
                    <a:pt x="0" y="62"/>
                    <a:pt x="18" y="80"/>
                    <a:pt x="36" y="80"/>
                  </a:cubicBezTo>
                  <a:cubicBezTo>
                    <a:pt x="63" y="80"/>
                    <a:pt x="81" y="62"/>
                    <a:pt x="81" y="36"/>
                  </a:cubicBezTo>
                  <a:cubicBezTo>
                    <a:pt x="81" y="18"/>
                    <a:pt x="63"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0" name="Google Shape;6840;p16"/>
            <p:cNvSpPr/>
            <p:nvPr/>
          </p:nvSpPr>
          <p:spPr>
            <a:xfrm>
              <a:off x="1774782"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1" name="Google Shape;6841;p16"/>
            <p:cNvSpPr/>
            <p:nvPr/>
          </p:nvSpPr>
          <p:spPr>
            <a:xfrm>
              <a:off x="1755339" y="1431127"/>
              <a:ext cx="1444" cy="1444"/>
            </a:xfrm>
            <a:custGeom>
              <a:rect b="b" l="l" r="r" t="t"/>
              <a:pathLst>
                <a:path extrusionOk="0" h="45" w="45">
                  <a:moveTo>
                    <a:pt x="18" y="0"/>
                  </a:moveTo>
                  <a:cubicBezTo>
                    <a:pt x="9" y="0"/>
                    <a:pt x="0" y="9"/>
                    <a:pt x="0" y="18"/>
                  </a:cubicBezTo>
                  <a:cubicBezTo>
                    <a:pt x="0" y="36"/>
                    <a:pt x="9"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2" name="Google Shape;6842;p16"/>
            <p:cNvSpPr/>
            <p:nvPr/>
          </p:nvSpPr>
          <p:spPr>
            <a:xfrm>
              <a:off x="1736152" y="1450859"/>
              <a:ext cx="610" cy="898"/>
            </a:xfrm>
            <a:custGeom>
              <a:rect b="b" l="l" r="r" t="t"/>
              <a:pathLst>
                <a:path extrusionOk="0" h="28" w="19">
                  <a:moveTo>
                    <a:pt x="9" y="1"/>
                  </a:moveTo>
                  <a:cubicBezTo>
                    <a:pt x="0" y="1"/>
                    <a:pt x="0" y="9"/>
                    <a:pt x="0" y="18"/>
                  </a:cubicBezTo>
                  <a:cubicBezTo>
                    <a:pt x="0" y="18"/>
                    <a:pt x="0"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3" name="Google Shape;6843;p16"/>
            <p:cNvSpPr/>
            <p:nvPr/>
          </p:nvSpPr>
          <p:spPr>
            <a:xfrm>
              <a:off x="1716676" y="1470912"/>
              <a:ext cx="321" cy="32"/>
            </a:xfrm>
            <a:custGeom>
              <a:rect b="b" l="l" r="r" t="t"/>
              <a:pathLst>
                <a:path extrusionOk="0" h="1" w="10">
                  <a:moveTo>
                    <a:pt x="10" y="0"/>
                  </a:moveTo>
                  <a:cubicBezTo>
                    <a:pt x="1" y="0"/>
                    <a:pt x="1" y="0"/>
                    <a:pt x="1" y="0"/>
                  </a:cubicBezTo>
                  <a:cubicBezTo>
                    <a:pt x="1" y="0"/>
                    <a:pt x="1" y="0"/>
                    <a:pt x="10" y="0"/>
                  </a:cubicBezTo>
                  <a:cubicBezTo>
                    <a:pt x="10" y="0"/>
                    <a:pt x="10" y="0"/>
                    <a:pt x="10" y="0"/>
                  </a:cubicBezTo>
                  <a:cubicBezTo>
                    <a:pt x="10" y="0"/>
                    <a:pt x="10" y="0"/>
                    <a:pt x="1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4" name="Google Shape;6844;p16"/>
            <p:cNvSpPr/>
            <p:nvPr/>
          </p:nvSpPr>
          <p:spPr>
            <a:xfrm>
              <a:off x="2103686" y="1093079"/>
              <a:ext cx="10909" cy="10909"/>
            </a:xfrm>
            <a:custGeom>
              <a:rect b="b" l="l" r="r" t="t"/>
              <a:pathLst>
                <a:path extrusionOk="0" h="340" w="340">
                  <a:moveTo>
                    <a:pt x="170" y="0"/>
                  </a:moveTo>
                  <a:cubicBezTo>
                    <a:pt x="80" y="0"/>
                    <a:pt x="0" y="81"/>
                    <a:pt x="0" y="170"/>
                  </a:cubicBezTo>
                  <a:cubicBezTo>
                    <a:pt x="0" y="268"/>
                    <a:pt x="80" y="339"/>
                    <a:pt x="170" y="339"/>
                  </a:cubicBezTo>
                  <a:cubicBezTo>
                    <a:pt x="268" y="339"/>
                    <a:pt x="339" y="268"/>
                    <a:pt x="339" y="170"/>
                  </a:cubicBezTo>
                  <a:cubicBezTo>
                    <a:pt x="339"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5" name="Google Shape;6845;p16"/>
            <p:cNvSpPr/>
            <p:nvPr/>
          </p:nvSpPr>
          <p:spPr>
            <a:xfrm>
              <a:off x="2084499"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1" y="251"/>
                    <a:pt x="321" y="161"/>
                  </a:cubicBezTo>
                  <a:cubicBezTo>
                    <a:pt x="321" y="72"/>
                    <a:pt x="250" y="1"/>
                    <a:pt x="16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6" name="Google Shape;6846;p16"/>
            <p:cNvSpPr/>
            <p:nvPr/>
          </p:nvSpPr>
          <p:spPr>
            <a:xfrm>
              <a:off x="2065023" y="1132865"/>
              <a:ext cx="9786" cy="9754"/>
            </a:xfrm>
            <a:custGeom>
              <a:rect b="b" l="l" r="r" t="t"/>
              <a:pathLst>
                <a:path extrusionOk="0" h="304" w="305">
                  <a:moveTo>
                    <a:pt x="152" y="0"/>
                  </a:moveTo>
                  <a:cubicBezTo>
                    <a:pt x="72" y="0"/>
                    <a:pt x="1" y="72"/>
                    <a:pt x="1" y="152"/>
                  </a:cubicBezTo>
                  <a:cubicBezTo>
                    <a:pt x="1" y="241"/>
                    <a:pt x="72" y="304"/>
                    <a:pt x="152" y="304"/>
                  </a:cubicBezTo>
                  <a:cubicBezTo>
                    <a:pt x="242" y="304"/>
                    <a:pt x="304" y="241"/>
                    <a:pt x="304" y="152"/>
                  </a:cubicBezTo>
                  <a:cubicBezTo>
                    <a:pt x="304" y="72"/>
                    <a:pt x="242"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7" name="Google Shape;6847;p16"/>
            <p:cNvSpPr/>
            <p:nvPr/>
          </p:nvSpPr>
          <p:spPr>
            <a:xfrm>
              <a:off x="2045836" y="1152597"/>
              <a:ext cx="9208" cy="9497"/>
            </a:xfrm>
            <a:custGeom>
              <a:rect b="b" l="l" r="r" t="t"/>
              <a:pathLst>
                <a:path extrusionOk="0" h="296" w="287">
                  <a:moveTo>
                    <a:pt x="144" y="1"/>
                  </a:moveTo>
                  <a:cubicBezTo>
                    <a:pt x="63" y="1"/>
                    <a:pt x="1" y="72"/>
                    <a:pt x="1" y="153"/>
                  </a:cubicBezTo>
                  <a:cubicBezTo>
                    <a:pt x="1" y="233"/>
                    <a:pt x="63" y="295"/>
                    <a:pt x="144" y="295"/>
                  </a:cubicBezTo>
                  <a:cubicBezTo>
                    <a:pt x="224" y="295"/>
                    <a:pt x="286" y="233"/>
                    <a:pt x="286" y="153"/>
                  </a:cubicBezTo>
                  <a:cubicBezTo>
                    <a:pt x="286" y="72"/>
                    <a:pt x="224" y="1"/>
                    <a:pt x="14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8" name="Google Shape;6848;p16"/>
            <p:cNvSpPr/>
            <p:nvPr/>
          </p:nvSpPr>
          <p:spPr>
            <a:xfrm>
              <a:off x="2026393" y="1172650"/>
              <a:ext cx="8599" cy="8599"/>
            </a:xfrm>
            <a:custGeom>
              <a:rect b="b" l="l" r="r" t="t"/>
              <a:pathLst>
                <a:path extrusionOk="0" h="268" w="268">
                  <a:moveTo>
                    <a:pt x="134" y="0"/>
                  </a:moveTo>
                  <a:cubicBezTo>
                    <a:pt x="63" y="0"/>
                    <a:pt x="0" y="63"/>
                    <a:pt x="0" y="134"/>
                  </a:cubicBezTo>
                  <a:cubicBezTo>
                    <a:pt x="0" y="214"/>
                    <a:pt x="63" y="268"/>
                    <a:pt x="134" y="268"/>
                  </a:cubicBezTo>
                  <a:cubicBezTo>
                    <a:pt x="214" y="268"/>
                    <a:pt x="268" y="214"/>
                    <a:pt x="268" y="134"/>
                  </a:cubicBezTo>
                  <a:cubicBezTo>
                    <a:pt x="268"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9" name="Google Shape;6849;p16"/>
            <p:cNvSpPr/>
            <p:nvPr/>
          </p:nvSpPr>
          <p:spPr>
            <a:xfrm>
              <a:off x="2007206"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0" name="Google Shape;6850;p16"/>
            <p:cNvSpPr/>
            <p:nvPr/>
          </p:nvSpPr>
          <p:spPr>
            <a:xfrm>
              <a:off x="1987763" y="1212435"/>
              <a:ext cx="7732" cy="7476"/>
            </a:xfrm>
            <a:custGeom>
              <a:rect b="b" l="l" r="r" t="t"/>
              <a:pathLst>
                <a:path extrusionOk="0" h="233" w="241">
                  <a:moveTo>
                    <a:pt x="116" y="0"/>
                  </a:moveTo>
                  <a:cubicBezTo>
                    <a:pt x="54" y="0"/>
                    <a:pt x="0" y="54"/>
                    <a:pt x="0" y="116"/>
                  </a:cubicBezTo>
                  <a:cubicBezTo>
                    <a:pt x="0" y="179"/>
                    <a:pt x="54" y="232"/>
                    <a:pt x="116" y="232"/>
                  </a:cubicBezTo>
                  <a:cubicBezTo>
                    <a:pt x="187" y="232"/>
                    <a:pt x="241" y="179"/>
                    <a:pt x="241" y="116"/>
                  </a:cubicBezTo>
                  <a:cubicBezTo>
                    <a:pt x="241" y="54"/>
                    <a:pt x="187" y="0"/>
                    <a:pt x="116"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1" name="Google Shape;6851;p16"/>
            <p:cNvSpPr/>
            <p:nvPr/>
          </p:nvSpPr>
          <p:spPr>
            <a:xfrm>
              <a:off x="1968576"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2" name="Google Shape;6852;p16"/>
            <p:cNvSpPr/>
            <p:nvPr/>
          </p:nvSpPr>
          <p:spPr>
            <a:xfrm>
              <a:off x="1949100" y="1252221"/>
              <a:ext cx="6610" cy="6321"/>
            </a:xfrm>
            <a:custGeom>
              <a:rect b="b" l="l" r="r" t="t"/>
              <a:pathLst>
                <a:path extrusionOk="0" h="197" w="206">
                  <a:moveTo>
                    <a:pt x="99" y="0"/>
                  </a:moveTo>
                  <a:cubicBezTo>
                    <a:pt x="45" y="0"/>
                    <a:pt x="1" y="45"/>
                    <a:pt x="1" y="99"/>
                  </a:cubicBezTo>
                  <a:cubicBezTo>
                    <a:pt x="1" y="152"/>
                    <a:pt x="45" y="197"/>
                    <a:pt x="99" y="197"/>
                  </a:cubicBezTo>
                  <a:cubicBezTo>
                    <a:pt x="161" y="197"/>
                    <a:pt x="206" y="152"/>
                    <a:pt x="206" y="99"/>
                  </a:cubicBezTo>
                  <a:cubicBezTo>
                    <a:pt x="206" y="45"/>
                    <a:pt x="161" y="0"/>
                    <a:pt x="99"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3" name="Google Shape;6853;p16"/>
            <p:cNvSpPr/>
            <p:nvPr/>
          </p:nvSpPr>
          <p:spPr>
            <a:xfrm>
              <a:off x="1929913"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4" name="Google Shape;6854;p16"/>
            <p:cNvSpPr/>
            <p:nvPr/>
          </p:nvSpPr>
          <p:spPr>
            <a:xfrm>
              <a:off x="1910470" y="1292006"/>
              <a:ext cx="5454" cy="5166"/>
            </a:xfrm>
            <a:custGeom>
              <a:rect b="b" l="l" r="r" t="t"/>
              <a:pathLst>
                <a:path extrusionOk="0" h="161" w="170">
                  <a:moveTo>
                    <a:pt x="81" y="0"/>
                  </a:moveTo>
                  <a:cubicBezTo>
                    <a:pt x="36" y="0"/>
                    <a:pt x="0" y="36"/>
                    <a:pt x="0" y="81"/>
                  </a:cubicBezTo>
                  <a:cubicBezTo>
                    <a:pt x="0" y="125"/>
                    <a:pt x="36" y="161"/>
                    <a:pt x="81" y="161"/>
                  </a:cubicBezTo>
                  <a:cubicBezTo>
                    <a:pt x="134" y="161"/>
                    <a:pt x="170" y="125"/>
                    <a:pt x="170" y="81"/>
                  </a:cubicBezTo>
                  <a:cubicBezTo>
                    <a:pt x="170" y="36"/>
                    <a:pt x="134"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5" name="Google Shape;6855;p16"/>
            <p:cNvSpPr/>
            <p:nvPr/>
          </p:nvSpPr>
          <p:spPr>
            <a:xfrm>
              <a:off x="1891283" y="1311738"/>
              <a:ext cx="4620" cy="4909"/>
            </a:xfrm>
            <a:custGeom>
              <a:rect b="b" l="l" r="r" t="t"/>
              <a:pathLst>
                <a:path extrusionOk="0" h="153" w="144">
                  <a:moveTo>
                    <a:pt x="72" y="1"/>
                  </a:moveTo>
                  <a:cubicBezTo>
                    <a:pt x="27" y="1"/>
                    <a:pt x="1" y="37"/>
                    <a:pt x="1" y="72"/>
                  </a:cubicBezTo>
                  <a:cubicBezTo>
                    <a:pt x="1" y="117"/>
                    <a:pt x="27" y="153"/>
                    <a:pt x="72" y="153"/>
                  </a:cubicBezTo>
                  <a:cubicBezTo>
                    <a:pt x="108" y="153"/>
                    <a:pt x="143" y="117"/>
                    <a:pt x="143" y="72"/>
                  </a:cubicBezTo>
                  <a:cubicBezTo>
                    <a:pt x="143" y="37"/>
                    <a:pt x="108"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6" name="Google Shape;6856;p16"/>
            <p:cNvSpPr/>
            <p:nvPr/>
          </p:nvSpPr>
          <p:spPr>
            <a:xfrm>
              <a:off x="1871807" y="1331792"/>
              <a:ext cx="4331" cy="4043"/>
            </a:xfrm>
            <a:custGeom>
              <a:rect b="b" l="l" r="r" t="t"/>
              <a:pathLst>
                <a:path extrusionOk="0" h="126" w="135">
                  <a:moveTo>
                    <a:pt x="63" y="0"/>
                  </a:moveTo>
                  <a:cubicBezTo>
                    <a:pt x="28" y="0"/>
                    <a:pt x="1" y="27"/>
                    <a:pt x="1" y="63"/>
                  </a:cubicBezTo>
                  <a:cubicBezTo>
                    <a:pt x="1" y="99"/>
                    <a:pt x="28" y="125"/>
                    <a:pt x="63" y="125"/>
                  </a:cubicBezTo>
                  <a:cubicBezTo>
                    <a:pt x="99" y="125"/>
                    <a:pt x="135" y="99"/>
                    <a:pt x="135" y="63"/>
                  </a:cubicBezTo>
                  <a:cubicBezTo>
                    <a:pt x="13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7" name="Google Shape;6857;p16"/>
            <p:cNvSpPr/>
            <p:nvPr/>
          </p:nvSpPr>
          <p:spPr>
            <a:xfrm>
              <a:off x="1852653" y="1351524"/>
              <a:ext cx="3465" cy="3754"/>
            </a:xfrm>
            <a:custGeom>
              <a:rect b="b" l="l" r="r" t="t"/>
              <a:pathLst>
                <a:path extrusionOk="0" h="117" w="108">
                  <a:moveTo>
                    <a:pt x="54" y="1"/>
                  </a:moveTo>
                  <a:cubicBezTo>
                    <a:pt x="27" y="1"/>
                    <a:pt x="0" y="28"/>
                    <a:pt x="0" y="55"/>
                  </a:cubicBezTo>
                  <a:cubicBezTo>
                    <a:pt x="0" y="90"/>
                    <a:pt x="27" y="117"/>
                    <a:pt x="54" y="117"/>
                  </a:cubicBezTo>
                  <a:cubicBezTo>
                    <a:pt x="81" y="117"/>
                    <a:pt x="107" y="90"/>
                    <a:pt x="107" y="55"/>
                  </a:cubicBezTo>
                  <a:cubicBezTo>
                    <a:pt x="107"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8" name="Google Shape;6858;p16"/>
            <p:cNvSpPr/>
            <p:nvPr/>
          </p:nvSpPr>
          <p:spPr>
            <a:xfrm>
              <a:off x="1833177" y="1371577"/>
              <a:ext cx="3176" cy="2888"/>
            </a:xfrm>
            <a:custGeom>
              <a:rect b="b" l="l" r="r" t="t"/>
              <a:pathLst>
                <a:path extrusionOk="0" h="90" w="99">
                  <a:moveTo>
                    <a:pt x="54" y="0"/>
                  </a:moveTo>
                  <a:cubicBezTo>
                    <a:pt x="27" y="0"/>
                    <a:pt x="1" y="18"/>
                    <a:pt x="1" y="45"/>
                  </a:cubicBezTo>
                  <a:cubicBezTo>
                    <a:pt x="1" y="72"/>
                    <a:pt x="27" y="90"/>
                    <a:pt x="54" y="90"/>
                  </a:cubicBezTo>
                  <a:cubicBezTo>
                    <a:pt x="72" y="90"/>
                    <a:pt x="99" y="72"/>
                    <a:pt x="99" y="45"/>
                  </a:cubicBezTo>
                  <a:cubicBezTo>
                    <a:pt x="99"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9" name="Google Shape;6859;p16"/>
            <p:cNvSpPr/>
            <p:nvPr/>
          </p:nvSpPr>
          <p:spPr>
            <a:xfrm>
              <a:off x="1813990" y="1391341"/>
              <a:ext cx="2342" cy="2599"/>
            </a:xfrm>
            <a:custGeom>
              <a:rect b="b" l="l" r="r" t="t"/>
              <a:pathLst>
                <a:path extrusionOk="0" h="81" w="73">
                  <a:moveTo>
                    <a:pt x="37" y="0"/>
                  </a:moveTo>
                  <a:cubicBezTo>
                    <a:pt x="19" y="0"/>
                    <a:pt x="1" y="18"/>
                    <a:pt x="1" y="36"/>
                  </a:cubicBezTo>
                  <a:cubicBezTo>
                    <a:pt x="1" y="62"/>
                    <a:pt x="19" y="80"/>
                    <a:pt x="37" y="80"/>
                  </a:cubicBezTo>
                  <a:cubicBezTo>
                    <a:pt x="54" y="80"/>
                    <a:pt x="72" y="62"/>
                    <a:pt x="72" y="36"/>
                  </a:cubicBezTo>
                  <a:cubicBezTo>
                    <a:pt x="72" y="18"/>
                    <a:pt x="54"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0" name="Google Shape;6860;p16"/>
            <p:cNvSpPr/>
            <p:nvPr/>
          </p:nvSpPr>
          <p:spPr>
            <a:xfrm>
              <a:off x="1794547" y="1411362"/>
              <a:ext cx="2021" cy="1733"/>
            </a:xfrm>
            <a:custGeom>
              <a:rect b="b" l="l" r="r" t="t"/>
              <a:pathLst>
                <a:path extrusionOk="0" h="54" w="63">
                  <a:moveTo>
                    <a:pt x="36" y="0"/>
                  </a:moveTo>
                  <a:cubicBezTo>
                    <a:pt x="18" y="0"/>
                    <a:pt x="0" y="9"/>
                    <a:pt x="0" y="27"/>
                  </a:cubicBezTo>
                  <a:cubicBezTo>
                    <a:pt x="0" y="45"/>
                    <a:pt x="18" y="54"/>
                    <a:pt x="36" y="54"/>
                  </a:cubicBezTo>
                  <a:cubicBezTo>
                    <a:pt x="45" y="54"/>
                    <a:pt x="63" y="45"/>
                    <a:pt x="63" y="27"/>
                  </a:cubicBezTo>
                  <a:cubicBezTo>
                    <a:pt x="63" y="9"/>
                    <a:pt x="45"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1" name="Google Shape;6861;p16"/>
            <p:cNvSpPr/>
            <p:nvPr/>
          </p:nvSpPr>
          <p:spPr>
            <a:xfrm>
              <a:off x="1775360" y="1431127"/>
              <a:ext cx="1187" cy="1444"/>
            </a:xfrm>
            <a:custGeom>
              <a:rect b="b" l="l" r="r" t="t"/>
              <a:pathLst>
                <a:path extrusionOk="0" h="45" w="37">
                  <a:moveTo>
                    <a:pt x="18" y="0"/>
                  </a:moveTo>
                  <a:cubicBezTo>
                    <a:pt x="10" y="0"/>
                    <a:pt x="1" y="9"/>
                    <a:pt x="1" y="18"/>
                  </a:cubicBezTo>
                  <a:cubicBezTo>
                    <a:pt x="1" y="36"/>
                    <a:pt x="10"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2" name="Google Shape;6862;p16"/>
            <p:cNvSpPr/>
            <p:nvPr/>
          </p:nvSpPr>
          <p:spPr>
            <a:xfrm>
              <a:off x="1755884" y="1450859"/>
              <a:ext cx="898" cy="898"/>
            </a:xfrm>
            <a:custGeom>
              <a:rect b="b" l="l" r="r" t="t"/>
              <a:pathLst>
                <a:path extrusionOk="0" h="28" w="28">
                  <a:moveTo>
                    <a:pt x="19" y="1"/>
                  </a:moveTo>
                  <a:cubicBezTo>
                    <a:pt x="10" y="1"/>
                    <a:pt x="1" y="9"/>
                    <a:pt x="1" y="18"/>
                  </a:cubicBezTo>
                  <a:cubicBezTo>
                    <a:pt x="1" y="18"/>
                    <a:pt x="10" y="27"/>
                    <a:pt x="19" y="27"/>
                  </a:cubicBezTo>
                  <a:cubicBezTo>
                    <a:pt x="19" y="27"/>
                    <a:pt x="28" y="18"/>
                    <a:pt x="28" y="18"/>
                  </a:cubicBezTo>
                  <a:cubicBezTo>
                    <a:pt x="28" y="9"/>
                    <a:pt x="19" y="1"/>
                    <a:pt x="1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3" name="Google Shape;6863;p16"/>
            <p:cNvSpPr/>
            <p:nvPr/>
          </p:nvSpPr>
          <p:spPr>
            <a:xfrm>
              <a:off x="1736730" y="1470912"/>
              <a:ext cx="32" cy="32"/>
            </a:xfrm>
            <a:custGeom>
              <a:rect b="b" l="l" r="r" t="t"/>
              <a:pathLst>
                <a:path extrusionOk="0" h="1" w="1">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4" name="Google Shape;6864;p16"/>
            <p:cNvSpPr/>
            <p:nvPr/>
          </p:nvSpPr>
          <p:spPr>
            <a:xfrm>
              <a:off x="2123707" y="1093079"/>
              <a:ext cx="10909" cy="10909"/>
            </a:xfrm>
            <a:custGeom>
              <a:rect b="b" l="l" r="r" t="t"/>
              <a:pathLst>
                <a:path extrusionOk="0" h="340" w="340">
                  <a:moveTo>
                    <a:pt x="170" y="0"/>
                  </a:moveTo>
                  <a:cubicBezTo>
                    <a:pt x="72" y="0"/>
                    <a:pt x="1" y="81"/>
                    <a:pt x="1" y="170"/>
                  </a:cubicBezTo>
                  <a:cubicBezTo>
                    <a:pt x="1" y="268"/>
                    <a:pt x="72" y="339"/>
                    <a:pt x="170" y="339"/>
                  </a:cubicBezTo>
                  <a:cubicBezTo>
                    <a:pt x="259" y="339"/>
                    <a:pt x="340" y="268"/>
                    <a:pt x="340" y="170"/>
                  </a:cubicBezTo>
                  <a:cubicBezTo>
                    <a:pt x="340" y="81"/>
                    <a:pt x="259" y="0"/>
                    <a:pt x="17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5" name="Google Shape;6865;p16"/>
            <p:cNvSpPr/>
            <p:nvPr/>
          </p:nvSpPr>
          <p:spPr>
            <a:xfrm>
              <a:off x="2104231" y="1113100"/>
              <a:ext cx="10363" cy="10331"/>
            </a:xfrm>
            <a:custGeom>
              <a:rect b="b" l="l" r="r" t="t"/>
              <a:pathLst>
                <a:path extrusionOk="0" h="322" w="323">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6" name="Google Shape;6866;p16"/>
            <p:cNvSpPr/>
            <p:nvPr/>
          </p:nvSpPr>
          <p:spPr>
            <a:xfrm>
              <a:off x="2085076" y="1132865"/>
              <a:ext cx="9754" cy="9754"/>
            </a:xfrm>
            <a:custGeom>
              <a:rect b="b" l="l" r="r" t="t"/>
              <a:pathLst>
                <a:path extrusionOk="0" h="304" w="304">
                  <a:moveTo>
                    <a:pt x="152" y="0"/>
                  </a:moveTo>
                  <a:cubicBezTo>
                    <a:pt x="63" y="0"/>
                    <a:pt x="0" y="72"/>
                    <a:pt x="0" y="152"/>
                  </a:cubicBezTo>
                  <a:cubicBezTo>
                    <a:pt x="0" y="241"/>
                    <a:pt x="63" y="304"/>
                    <a:pt x="152" y="304"/>
                  </a:cubicBezTo>
                  <a:cubicBezTo>
                    <a:pt x="232" y="304"/>
                    <a:pt x="303" y="241"/>
                    <a:pt x="303" y="152"/>
                  </a:cubicBezTo>
                  <a:cubicBezTo>
                    <a:pt x="303" y="72"/>
                    <a:pt x="232" y="0"/>
                    <a:pt x="152"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7" name="Google Shape;6867;p16"/>
            <p:cNvSpPr/>
            <p:nvPr/>
          </p:nvSpPr>
          <p:spPr>
            <a:xfrm>
              <a:off x="2065601" y="1152597"/>
              <a:ext cx="9465" cy="9497"/>
            </a:xfrm>
            <a:custGeom>
              <a:rect b="b" l="l" r="r" t="t"/>
              <a:pathLst>
                <a:path extrusionOk="0" h="296" w="295">
                  <a:moveTo>
                    <a:pt x="143" y="1"/>
                  </a:moveTo>
                  <a:cubicBezTo>
                    <a:pt x="63" y="1"/>
                    <a:pt x="1" y="72"/>
                    <a:pt x="1" y="153"/>
                  </a:cubicBezTo>
                  <a:cubicBezTo>
                    <a:pt x="1" y="233"/>
                    <a:pt x="63" y="295"/>
                    <a:pt x="143" y="295"/>
                  </a:cubicBezTo>
                  <a:cubicBezTo>
                    <a:pt x="224" y="295"/>
                    <a:pt x="295" y="233"/>
                    <a:pt x="295" y="153"/>
                  </a:cubicBezTo>
                  <a:cubicBezTo>
                    <a:pt x="295" y="72"/>
                    <a:pt x="224"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8" name="Google Shape;6868;p16"/>
            <p:cNvSpPr/>
            <p:nvPr/>
          </p:nvSpPr>
          <p:spPr>
            <a:xfrm>
              <a:off x="2046414" y="1172650"/>
              <a:ext cx="8631" cy="8599"/>
            </a:xfrm>
            <a:custGeom>
              <a:rect b="b" l="l" r="r" t="t"/>
              <a:pathLst>
                <a:path extrusionOk="0" h="268" w="269">
                  <a:moveTo>
                    <a:pt x="135" y="0"/>
                  </a:moveTo>
                  <a:cubicBezTo>
                    <a:pt x="54" y="0"/>
                    <a:pt x="1" y="63"/>
                    <a:pt x="1" y="134"/>
                  </a:cubicBezTo>
                  <a:cubicBezTo>
                    <a:pt x="1" y="214"/>
                    <a:pt x="54" y="268"/>
                    <a:pt x="135" y="268"/>
                  </a:cubicBezTo>
                  <a:cubicBezTo>
                    <a:pt x="206" y="268"/>
                    <a:pt x="268" y="214"/>
                    <a:pt x="268" y="134"/>
                  </a:cubicBezTo>
                  <a:cubicBezTo>
                    <a:pt x="268" y="63"/>
                    <a:pt x="206"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9" name="Google Shape;6869;p16"/>
            <p:cNvSpPr/>
            <p:nvPr/>
          </p:nvSpPr>
          <p:spPr>
            <a:xfrm>
              <a:off x="2026971" y="1192382"/>
              <a:ext cx="8310" cy="8342"/>
            </a:xfrm>
            <a:custGeom>
              <a:rect b="b" l="l" r="r" t="t"/>
              <a:pathLst>
                <a:path extrusionOk="0" h="260" w="259">
                  <a:moveTo>
                    <a:pt x="125" y="1"/>
                  </a:moveTo>
                  <a:cubicBezTo>
                    <a:pt x="63" y="1"/>
                    <a:pt x="0" y="63"/>
                    <a:pt x="0" y="135"/>
                  </a:cubicBezTo>
                  <a:cubicBezTo>
                    <a:pt x="0" y="197"/>
                    <a:pt x="63" y="260"/>
                    <a:pt x="125" y="260"/>
                  </a:cubicBezTo>
                  <a:cubicBezTo>
                    <a:pt x="196" y="260"/>
                    <a:pt x="259" y="197"/>
                    <a:pt x="259" y="135"/>
                  </a:cubicBezTo>
                  <a:cubicBezTo>
                    <a:pt x="259"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0" name="Google Shape;6870;p16"/>
            <p:cNvSpPr/>
            <p:nvPr/>
          </p:nvSpPr>
          <p:spPr>
            <a:xfrm>
              <a:off x="2007784" y="1212435"/>
              <a:ext cx="7476" cy="7476"/>
            </a:xfrm>
            <a:custGeom>
              <a:rect b="b" l="l" r="r" t="t"/>
              <a:pathLst>
                <a:path extrusionOk="0" h="233" w="233">
                  <a:moveTo>
                    <a:pt x="116" y="0"/>
                  </a:moveTo>
                  <a:cubicBezTo>
                    <a:pt x="54" y="0"/>
                    <a:pt x="0" y="54"/>
                    <a:pt x="0" y="116"/>
                  </a:cubicBezTo>
                  <a:cubicBezTo>
                    <a:pt x="0" y="179"/>
                    <a:pt x="54" y="232"/>
                    <a:pt x="116" y="232"/>
                  </a:cubicBezTo>
                  <a:cubicBezTo>
                    <a:pt x="179" y="232"/>
                    <a:pt x="232" y="179"/>
                    <a:pt x="232" y="116"/>
                  </a:cubicBezTo>
                  <a:cubicBezTo>
                    <a:pt x="232" y="54"/>
                    <a:pt x="179" y="0"/>
                    <a:pt x="11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1" name="Google Shape;6871;p16"/>
            <p:cNvSpPr/>
            <p:nvPr/>
          </p:nvSpPr>
          <p:spPr>
            <a:xfrm>
              <a:off x="1988308" y="1232168"/>
              <a:ext cx="7187" cy="7187"/>
            </a:xfrm>
            <a:custGeom>
              <a:rect b="b" l="l" r="r" t="t"/>
              <a:pathLst>
                <a:path extrusionOk="0" h="224" w="224">
                  <a:moveTo>
                    <a:pt x="108" y="1"/>
                  </a:moveTo>
                  <a:cubicBezTo>
                    <a:pt x="54" y="1"/>
                    <a:pt x="1" y="54"/>
                    <a:pt x="1" y="117"/>
                  </a:cubicBezTo>
                  <a:cubicBezTo>
                    <a:pt x="1" y="170"/>
                    <a:pt x="54" y="224"/>
                    <a:pt x="108" y="224"/>
                  </a:cubicBezTo>
                  <a:cubicBezTo>
                    <a:pt x="170" y="224"/>
                    <a:pt x="224" y="170"/>
                    <a:pt x="224" y="117"/>
                  </a:cubicBezTo>
                  <a:cubicBezTo>
                    <a:pt x="224"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2" name="Google Shape;6872;p16"/>
            <p:cNvSpPr/>
            <p:nvPr/>
          </p:nvSpPr>
          <p:spPr>
            <a:xfrm>
              <a:off x="1969153"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3" name="Google Shape;6873;p16"/>
            <p:cNvSpPr/>
            <p:nvPr/>
          </p:nvSpPr>
          <p:spPr>
            <a:xfrm>
              <a:off x="1949678" y="1271953"/>
              <a:ext cx="6032" cy="6064"/>
            </a:xfrm>
            <a:custGeom>
              <a:rect b="b" l="l" r="r" t="t"/>
              <a:pathLst>
                <a:path extrusionOk="0" h="189" w="188">
                  <a:moveTo>
                    <a:pt x="99" y="1"/>
                  </a:moveTo>
                  <a:cubicBezTo>
                    <a:pt x="45" y="1"/>
                    <a:pt x="1" y="46"/>
                    <a:pt x="1" y="90"/>
                  </a:cubicBezTo>
                  <a:cubicBezTo>
                    <a:pt x="1" y="144"/>
                    <a:pt x="45" y="188"/>
                    <a:pt x="99" y="188"/>
                  </a:cubicBezTo>
                  <a:cubicBezTo>
                    <a:pt x="143" y="188"/>
                    <a:pt x="188" y="144"/>
                    <a:pt x="188" y="90"/>
                  </a:cubicBezTo>
                  <a:cubicBezTo>
                    <a:pt x="188" y="46"/>
                    <a:pt x="143" y="1"/>
                    <a:pt x="9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4" name="Google Shape;6874;p16"/>
            <p:cNvSpPr/>
            <p:nvPr/>
          </p:nvSpPr>
          <p:spPr>
            <a:xfrm>
              <a:off x="1930491" y="1292006"/>
              <a:ext cx="5198" cy="5166"/>
            </a:xfrm>
            <a:custGeom>
              <a:rect b="b" l="l" r="r" t="t"/>
              <a:pathLst>
                <a:path extrusionOk="0" h="161" w="162">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5" name="Google Shape;6875;p16"/>
            <p:cNvSpPr/>
            <p:nvPr/>
          </p:nvSpPr>
          <p:spPr>
            <a:xfrm>
              <a:off x="1911047" y="1311738"/>
              <a:ext cx="4877" cy="4909"/>
            </a:xfrm>
            <a:custGeom>
              <a:rect b="b" l="l" r="r" t="t"/>
              <a:pathLst>
                <a:path extrusionOk="0" h="153" w="152">
                  <a:moveTo>
                    <a:pt x="80" y="1"/>
                  </a:moveTo>
                  <a:cubicBezTo>
                    <a:pt x="36" y="1"/>
                    <a:pt x="0" y="37"/>
                    <a:pt x="0" y="72"/>
                  </a:cubicBezTo>
                  <a:cubicBezTo>
                    <a:pt x="0" y="117"/>
                    <a:pt x="36" y="153"/>
                    <a:pt x="80" y="153"/>
                  </a:cubicBezTo>
                  <a:cubicBezTo>
                    <a:pt x="116" y="153"/>
                    <a:pt x="152" y="117"/>
                    <a:pt x="152" y="72"/>
                  </a:cubicBezTo>
                  <a:cubicBezTo>
                    <a:pt x="152" y="37"/>
                    <a:pt x="116" y="1"/>
                    <a:pt x="8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6" name="Google Shape;6876;p16"/>
            <p:cNvSpPr/>
            <p:nvPr/>
          </p:nvSpPr>
          <p:spPr>
            <a:xfrm>
              <a:off x="1891861" y="1331792"/>
              <a:ext cx="4043" cy="4043"/>
            </a:xfrm>
            <a:custGeom>
              <a:rect b="b" l="l" r="r" t="t"/>
              <a:pathLst>
                <a:path extrusionOk="0" h="126" w="126">
                  <a:moveTo>
                    <a:pt x="63" y="0"/>
                  </a:moveTo>
                  <a:cubicBezTo>
                    <a:pt x="27" y="0"/>
                    <a:pt x="0" y="27"/>
                    <a:pt x="0" y="63"/>
                  </a:cubicBezTo>
                  <a:cubicBezTo>
                    <a:pt x="0" y="99"/>
                    <a:pt x="27" y="125"/>
                    <a:pt x="63" y="125"/>
                  </a:cubicBezTo>
                  <a:cubicBezTo>
                    <a:pt x="99" y="125"/>
                    <a:pt x="125" y="99"/>
                    <a:pt x="125" y="63"/>
                  </a:cubicBezTo>
                  <a:cubicBezTo>
                    <a:pt x="125" y="27"/>
                    <a:pt x="99" y="0"/>
                    <a:pt x="63"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7" name="Google Shape;6877;p16"/>
            <p:cNvSpPr/>
            <p:nvPr/>
          </p:nvSpPr>
          <p:spPr>
            <a:xfrm>
              <a:off x="1872385" y="1351524"/>
              <a:ext cx="3754" cy="3754"/>
            </a:xfrm>
            <a:custGeom>
              <a:rect b="b" l="l" r="r" t="t"/>
              <a:pathLst>
                <a:path extrusionOk="0" h="117" w="117">
                  <a:moveTo>
                    <a:pt x="63" y="1"/>
                  </a:moveTo>
                  <a:cubicBezTo>
                    <a:pt x="28" y="1"/>
                    <a:pt x="1" y="28"/>
                    <a:pt x="1" y="55"/>
                  </a:cubicBezTo>
                  <a:cubicBezTo>
                    <a:pt x="1" y="90"/>
                    <a:pt x="28" y="117"/>
                    <a:pt x="63" y="117"/>
                  </a:cubicBezTo>
                  <a:cubicBezTo>
                    <a:pt x="90" y="117"/>
                    <a:pt x="117" y="90"/>
                    <a:pt x="117" y="55"/>
                  </a:cubicBezTo>
                  <a:cubicBezTo>
                    <a:pt x="117" y="28"/>
                    <a:pt x="90" y="1"/>
                    <a:pt x="6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8" name="Google Shape;6878;p16"/>
            <p:cNvSpPr/>
            <p:nvPr/>
          </p:nvSpPr>
          <p:spPr>
            <a:xfrm>
              <a:off x="1853230" y="1371577"/>
              <a:ext cx="2888" cy="2888"/>
            </a:xfrm>
            <a:custGeom>
              <a:rect b="b" l="l" r="r" t="t"/>
              <a:pathLst>
                <a:path extrusionOk="0" h="90" w="90">
                  <a:moveTo>
                    <a:pt x="45" y="0"/>
                  </a:moveTo>
                  <a:cubicBezTo>
                    <a:pt x="18" y="0"/>
                    <a:pt x="0" y="18"/>
                    <a:pt x="0" y="45"/>
                  </a:cubicBezTo>
                  <a:cubicBezTo>
                    <a:pt x="0" y="72"/>
                    <a:pt x="18" y="90"/>
                    <a:pt x="45" y="90"/>
                  </a:cubicBezTo>
                  <a:cubicBezTo>
                    <a:pt x="71" y="90"/>
                    <a:pt x="89" y="72"/>
                    <a:pt x="89" y="45"/>
                  </a:cubicBezTo>
                  <a:cubicBezTo>
                    <a:pt x="89" y="18"/>
                    <a:pt x="71"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9" name="Google Shape;6879;p16"/>
            <p:cNvSpPr/>
            <p:nvPr/>
          </p:nvSpPr>
          <p:spPr>
            <a:xfrm>
              <a:off x="1833755" y="1391341"/>
              <a:ext cx="2599" cy="2599"/>
            </a:xfrm>
            <a:custGeom>
              <a:rect b="b" l="l" r="r" t="t"/>
              <a:pathLst>
                <a:path extrusionOk="0" h="81" w="81">
                  <a:moveTo>
                    <a:pt x="45" y="0"/>
                  </a:moveTo>
                  <a:cubicBezTo>
                    <a:pt x="18" y="0"/>
                    <a:pt x="0" y="18"/>
                    <a:pt x="0" y="36"/>
                  </a:cubicBezTo>
                  <a:cubicBezTo>
                    <a:pt x="0" y="62"/>
                    <a:pt x="18" y="80"/>
                    <a:pt x="45" y="80"/>
                  </a:cubicBezTo>
                  <a:cubicBezTo>
                    <a:pt x="63" y="80"/>
                    <a:pt x="81" y="62"/>
                    <a:pt x="81" y="36"/>
                  </a:cubicBezTo>
                  <a:cubicBezTo>
                    <a:pt x="81" y="18"/>
                    <a:pt x="63"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0" name="Google Shape;6880;p16"/>
            <p:cNvSpPr/>
            <p:nvPr/>
          </p:nvSpPr>
          <p:spPr>
            <a:xfrm>
              <a:off x="1814568" y="1411362"/>
              <a:ext cx="1765" cy="1733"/>
            </a:xfrm>
            <a:custGeom>
              <a:rect b="b" l="l" r="r" t="t"/>
              <a:pathLst>
                <a:path extrusionOk="0" h="54" w="55">
                  <a:moveTo>
                    <a:pt x="28" y="0"/>
                  </a:moveTo>
                  <a:cubicBezTo>
                    <a:pt x="10" y="0"/>
                    <a:pt x="1" y="9"/>
                    <a:pt x="1" y="27"/>
                  </a:cubicBezTo>
                  <a:cubicBezTo>
                    <a:pt x="1" y="45"/>
                    <a:pt x="10" y="54"/>
                    <a:pt x="28" y="54"/>
                  </a:cubicBezTo>
                  <a:cubicBezTo>
                    <a:pt x="45" y="54"/>
                    <a:pt x="54" y="45"/>
                    <a:pt x="54" y="27"/>
                  </a:cubicBezTo>
                  <a:cubicBezTo>
                    <a:pt x="54"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1" name="Google Shape;6881;p16"/>
            <p:cNvSpPr/>
            <p:nvPr/>
          </p:nvSpPr>
          <p:spPr>
            <a:xfrm>
              <a:off x="1795124" y="1431127"/>
              <a:ext cx="1444" cy="1444"/>
            </a:xfrm>
            <a:custGeom>
              <a:rect b="b" l="l" r="r" t="t"/>
              <a:pathLst>
                <a:path extrusionOk="0" h="45" w="45">
                  <a:moveTo>
                    <a:pt x="27" y="0"/>
                  </a:moveTo>
                  <a:cubicBezTo>
                    <a:pt x="18" y="0"/>
                    <a:pt x="0" y="9"/>
                    <a:pt x="0" y="18"/>
                  </a:cubicBezTo>
                  <a:cubicBezTo>
                    <a:pt x="0" y="36"/>
                    <a:pt x="18"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2" name="Google Shape;6882;p16"/>
            <p:cNvSpPr/>
            <p:nvPr/>
          </p:nvSpPr>
          <p:spPr>
            <a:xfrm>
              <a:off x="1775937" y="1450859"/>
              <a:ext cx="610" cy="898"/>
            </a:xfrm>
            <a:custGeom>
              <a:rect b="b" l="l" r="r" t="t"/>
              <a:pathLst>
                <a:path extrusionOk="0" h="28" w="19">
                  <a:moveTo>
                    <a:pt x="9" y="1"/>
                  </a:moveTo>
                  <a:cubicBezTo>
                    <a:pt x="9" y="1"/>
                    <a:pt x="0" y="9"/>
                    <a:pt x="0" y="18"/>
                  </a:cubicBezTo>
                  <a:cubicBezTo>
                    <a:pt x="0" y="18"/>
                    <a:pt x="9" y="27"/>
                    <a:pt x="9" y="27"/>
                  </a:cubicBezTo>
                  <a:cubicBezTo>
                    <a:pt x="18" y="27"/>
                    <a:pt x="18" y="18"/>
                    <a:pt x="18" y="18"/>
                  </a:cubicBezTo>
                  <a:cubicBezTo>
                    <a:pt x="18"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3" name="Google Shape;6883;p16"/>
            <p:cNvSpPr/>
            <p:nvPr/>
          </p:nvSpPr>
          <p:spPr>
            <a:xfrm>
              <a:off x="175675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4" name="Google Shape;6884;p16"/>
            <p:cNvSpPr/>
            <p:nvPr/>
          </p:nvSpPr>
          <p:spPr>
            <a:xfrm>
              <a:off x="2143471" y="1093079"/>
              <a:ext cx="11166" cy="10909"/>
            </a:xfrm>
            <a:custGeom>
              <a:rect b="b" l="l" r="r" t="t"/>
              <a:pathLst>
                <a:path extrusionOk="0" h="340" w="348">
                  <a:moveTo>
                    <a:pt x="170" y="0"/>
                  </a:moveTo>
                  <a:cubicBezTo>
                    <a:pt x="80" y="0"/>
                    <a:pt x="0" y="81"/>
                    <a:pt x="0" y="170"/>
                  </a:cubicBezTo>
                  <a:cubicBezTo>
                    <a:pt x="0" y="268"/>
                    <a:pt x="80" y="339"/>
                    <a:pt x="170" y="339"/>
                  </a:cubicBezTo>
                  <a:cubicBezTo>
                    <a:pt x="268" y="339"/>
                    <a:pt x="348" y="268"/>
                    <a:pt x="348" y="170"/>
                  </a:cubicBezTo>
                  <a:cubicBezTo>
                    <a:pt x="348" y="81"/>
                    <a:pt x="268" y="0"/>
                    <a:pt x="170"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5" name="Google Shape;6885;p16"/>
            <p:cNvSpPr/>
            <p:nvPr/>
          </p:nvSpPr>
          <p:spPr>
            <a:xfrm>
              <a:off x="2124284"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6" name="Google Shape;6886;p16"/>
            <p:cNvSpPr/>
            <p:nvPr/>
          </p:nvSpPr>
          <p:spPr>
            <a:xfrm>
              <a:off x="2104809" y="1132865"/>
              <a:ext cx="10043" cy="9754"/>
            </a:xfrm>
            <a:custGeom>
              <a:rect b="b" l="l" r="r" t="t"/>
              <a:pathLst>
                <a:path extrusionOk="0" h="304" w="313">
                  <a:moveTo>
                    <a:pt x="152" y="0"/>
                  </a:moveTo>
                  <a:cubicBezTo>
                    <a:pt x="72" y="0"/>
                    <a:pt x="1" y="72"/>
                    <a:pt x="1" y="152"/>
                  </a:cubicBezTo>
                  <a:cubicBezTo>
                    <a:pt x="1" y="241"/>
                    <a:pt x="72" y="304"/>
                    <a:pt x="152" y="304"/>
                  </a:cubicBezTo>
                  <a:cubicBezTo>
                    <a:pt x="242" y="304"/>
                    <a:pt x="313" y="241"/>
                    <a:pt x="313" y="152"/>
                  </a:cubicBezTo>
                  <a:cubicBezTo>
                    <a:pt x="313" y="72"/>
                    <a:pt x="242" y="0"/>
                    <a:pt x="152"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7" name="Google Shape;6887;p16"/>
            <p:cNvSpPr/>
            <p:nvPr/>
          </p:nvSpPr>
          <p:spPr>
            <a:xfrm>
              <a:off x="2085654"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5" y="233"/>
                    <a:pt x="285" y="153"/>
                  </a:cubicBezTo>
                  <a:cubicBezTo>
                    <a:pt x="285" y="72"/>
                    <a:pt x="223"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8" name="Google Shape;6888;p16"/>
            <p:cNvSpPr/>
            <p:nvPr/>
          </p:nvSpPr>
          <p:spPr>
            <a:xfrm>
              <a:off x="2066178" y="1172650"/>
              <a:ext cx="8888" cy="8599"/>
            </a:xfrm>
            <a:custGeom>
              <a:rect b="b" l="l" r="r" t="t"/>
              <a:pathLst>
                <a:path extrusionOk="0" h="268" w="277">
                  <a:moveTo>
                    <a:pt x="134" y="0"/>
                  </a:moveTo>
                  <a:cubicBezTo>
                    <a:pt x="63" y="0"/>
                    <a:pt x="0" y="63"/>
                    <a:pt x="0" y="134"/>
                  </a:cubicBezTo>
                  <a:cubicBezTo>
                    <a:pt x="0" y="214"/>
                    <a:pt x="63" y="268"/>
                    <a:pt x="134" y="268"/>
                  </a:cubicBezTo>
                  <a:cubicBezTo>
                    <a:pt x="214" y="268"/>
                    <a:pt x="277" y="214"/>
                    <a:pt x="277" y="134"/>
                  </a:cubicBezTo>
                  <a:cubicBezTo>
                    <a:pt x="277" y="63"/>
                    <a:pt x="214" y="0"/>
                    <a:pt x="13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9" name="Google Shape;6889;p16"/>
            <p:cNvSpPr/>
            <p:nvPr/>
          </p:nvSpPr>
          <p:spPr>
            <a:xfrm>
              <a:off x="2046992"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0" name="Google Shape;6890;p16"/>
            <p:cNvSpPr/>
            <p:nvPr/>
          </p:nvSpPr>
          <p:spPr>
            <a:xfrm>
              <a:off x="2027548" y="1212435"/>
              <a:ext cx="7732" cy="7476"/>
            </a:xfrm>
            <a:custGeom>
              <a:rect b="b" l="l" r="r" t="t"/>
              <a:pathLst>
                <a:path extrusionOk="0" h="233" w="241">
                  <a:moveTo>
                    <a:pt x="125" y="0"/>
                  </a:moveTo>
                  <a:cubicBezTo>
                    <a:pt x="54" y="0"/>
                    <a:pt x="0" y="54"/>
                    <a:pt x="0" y="116"/>
                  </a:cubicBezTo>
                  <a:cubicBezTo>
                    <a:pt x="0" y="179"/>
                    <a:pt x="54" y="232"/>
                    <a:pt x="125" y="232"/>
                  </a:cubicBezTo>
                  <a:cubicBezTo>
                    <a:pt x="187" y="232"/>
                    <a:pt x="241" y="179"/>
                    <a:pt x="241" y="116"/>
                  </a:cubicBezTo>
                  <a:cubicBezTo>
                    <a:pt x="241" y="54"/>
                    <a:pt x="187" y="0"/>
                    <a:pt x="125"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1" name="Google Shape;6891;p16"/>
            <p:cNvSpPr/>
            <p:nvPr/>
          </p:nvSpPr>
          <p:spPr>
            <a:xfrm>
              <a:off x="2008361" y="1232168"/>
              <a:ext cx="6898" cy="7187"/>
            </a:xfrm>
            <a:custGeom>
              <a:rect b="b" l="l" r="r" t="t"/>
              <a:pathLst>
                <a:path extrusionOk="0" h="224" w="215">
                  <a:moveTo>
                    <a:pt x="107" y="1"/>
                  </a:moveTo>
                  <a:cubicBezTo>
                    <a:pt x="45" y="1"/>
                    <a:pt x="0" y="54"/>
                    <a:pt x="0" y="117"/>
                  </a:cubicBezTo>
                  <a:cubicBezTo>
                    <a:pt x="0" y="170"/>
                    <a:pt x="45" y="224"/>
                    <a:pt x="107" y="224"/>
                  </a:cubicBezTo>
                  <a:cubicBezTo>
                    <a:pt x="170" y="224"/>
                    <a:pt x="214" y="170"/>
                    <a:pt x="214" y="117"/>
                  </a:cubicBezTo>
                  <a:cubicBezTo>
                    <a:pt x="214" y="54"/>
                    <a:pt x="170" y="1"/>
                    <a:pt x="107"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2" name="Google Shape;6892;p16"/>
            <p:cNvSpPr/>
            <p:nvPr/>
          </p:nvSpPr>
          <p:spPr>
            <a:xfrm>
              <a:off x="1988886" y="1252221"/>
              <a:ext cx="6610" cy="6321"/>
            </a:xfrm>
            <a:custGeom>
              <a:rect b="b" l="l" r="r" t="t"/>
              <a:pathLst>
                <a:path extrusionOk="0" h="197" w="206">
                  <a:moveTo>
                    <a:pt x="108" y="0"/>
                  </a:moveTo>
                  <a:cubicBezTo>
                    <a:pt x="45" y="0"/>
                    <a:pt x="1" y="45"/>
                    <a:pt x="1" y="99"/>
                  </a:cubicBezTo>
                  <a:cubicBezTo>
                    <a:pt x="1" y="152"/>
                    <a:pt x="45" y="197"/>
                    <a:pt x="108" y="197"/>
                  </a:cubicBezTo>
                  <a:cubicBezTo>
                    <a:pt x="161" y="197"/>
                    <a:pt x="206" y="152"/>
                    <a:pt x="206" y="99"/>
                  </a:cubicBezTo>
                  <a:cubicBezTo>
                    <a:pt x="206" y="45"/>
                    <a:pt x="161" y="0"/>
                    <a:pt x="108"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3" name="Google Shape;6893;p16"/>
            <p:cNvSpPr/>
            <p:nvPr/>
          </p:nvSpPr>
          <p:spPr>
            <a:xfrm>
              <a:off x="1969699" y="1271953"/>
              <a:ext cx="5775" cy="6064"/>
            </a:xfrm>
            <a:custGeom>
              <a:rect b="b" l="l" r="r" t="t"/>
              <a:pathLst>
                <a:path extrusionOk="0" h="189" w="180">
                  <a:moveTo>
                    <a:pt x="90" y="1"/>
                  </a:moveTo>
                  <a:cubicBezTo>
                    <a:pt x="37" y="1"/>
                    <a:pt x="1" y="46"/>
                    <a:pt x="1" y="90"/>
                  </a:cubicBezTo>
                  <a:cubicBezTo>
                    <a:pt x="1" y="144"/>
                    <a:pt x="37" y="188"/>
                    <a:pt x="90" y="188"/>
                  </a:cubicBezTo>
                  <a:cubicBezTo>
                    <a:pt x="144" y="188"/>
                    <a:pt x="179" y="144"/>
                    <a:pt x="179" y="90"/>
                  </a:cubicBezTo>
                  <a:cubicBezTo>
                    <a:pt x="179" y="46"/>
                    <a:pt x="144" y="1"/>
                    <a:pt x="90"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4" name="Google Shape;6894;p16"/>
            <p:cNvSpPr/>
            <p:nvPr/>
          </p:nvSpPr>
          <p:spPr>
            <a:xfrm>
              <a:off x="1950255" y="1292006"/>
              <a:ext cx="5454" cy="5166"/>
            </a:xfrm>
            <a:custGeom>
              <a:rect b="b" l="l" r="r" t="t"/>
              <a:pathLst>
                <a:path extrusionOk="0" h="161" w="170">
                  <a:moveTo>
                    <a:pt x="90" y="0"/>
                  </a:moveTo>
                  <a:cubicBezTo>
                    <a:pt x="45" y="0"/>
                    <a:pt x="0" y="36"/>
                    <a:pt x="0" y="81"/>
                  </a:cubicBezTo>
                  <a:cubicBezTo>
                    <a:pt x="0" y="125"/>
                    <a:pt x="45" y="161"/>
                    <a:pt x="90" y="161"/>
                  </a:cubicBezTo>
                  <a:cubicBezTo>
                    <a:pt x="134" y="161"/>
                    <a:pt x="170" y="125"/>
                    <a:pt x="170" y="81"/>
                  </a:cubicBezTo>
                  <a:cubicBezTo>
                    <a:pt x="170" y="36"/>
                    <a:pt x="134" y="0"/>
                    <a:pt x="90"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5" name="Google Shape;6895;p16"/>
            <p:cNvSpPr/>
            <p:nvPr/>
          </p:nvSpPr>
          <p:spPr>
            <a:xfrm>
              <a:off x="1931068" y="1311738"/>
              <a:ext cx="4620" cy="4909"/>
            </a:xfrm>
            <a:custGeom>
              <a:rect b="b" l="l" r="r" t="t"/>
              <a:pathLst>
                <a:path extrusionOk="0" h="153" w="144">
                  <a:moveTo>
                    <a:pt x="72" y="1"/>
                  </a:moveTo>
                  <a:cubicBezTo>
                    <a:pt x="36" y="1"/>
                    <a:pt x="1" y="37"/>
                    <a:pt x="1" y="72"/>
                  </a:cubicBezTo>
                  <a:cubicBezTo>
                    <a:pt x="1" y="117"/>
                    <a:pt x="36" y="153"/>
                    <a:pt x="72" y="153"/>
                  </a:cubicBezTo>
                  <a:cubicBezTo>
                    <a:pt x="117" y="153"/>
                    <a:pt x="143" y="117"/>
                    <a:pt x="143" y="72"/>
                  </a:cubicBezTo>
                  <a:cubicBezTo>
                    <a:pt x="143" y="37"/>
                    <a:pt x="117" y="1"/>
                    <a:pt x="72"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6" name="Google Shape;6896;p16"/>
            <p:cNvSpPr/>
            <p:nvPr/>
          </p:nvSpPr>
          <p:spPr>
            <a:xfrm>
              <a:off x="1911625" y="1331792"/>
              <a:ext cx="4299" cy="4043"/>
            </a:xfrm>
            <a:custGeom>
              <a:rect b="b" l="l" r="r" t="t"/>
              <a:pathLst>
                <a:path extrusionOk="0" h="126" w="134">
                  <a:moveTo>
                    <a:pt x="71" y="0"/>
                  </a:moveTo>
                  <a:cubicBezTo>
                    <a:pt x="36" y="0"/>
                    <a:pt x="0" y="27"/>
                    <a:pt x="0" y="63"/>
                  </a:cubicBezTo>
                  <a:cubicBezTo>
                    <a:pt x="0" y="99"/>
                    <a:pt x="36" y="125"/>
                    <a:pt x="71" y="125"/>
                  </a:cubicBezTo>
                  <a:cubicBezTo>
                    <a:pt x="107" y="125"/>
                    <a:pt x="134" y="99"/>
                    <a:pt x="134" y="63"/>
                  </a:cubicBezTo>
                  <a:cubicBezTo>
                    <a:pt x="134" y="27"/>
                    <a:pt x="107" y="0"/>
                    <a:pt x="7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7" name="Google Shape;6897;p16"/>
            <p:cNvSpPr/>
            <p:nvPr/>
          </p:nvSpPr>
          <p:spPr>
            <a:xfrm>
              <a:off x="1892438" y="1351524"/>
              <a:ext cx="3465" cy="3754"/>
            </a:xfrm>
            <a:custGeom>
              <a:rect b="b" l="l" r="r" t="t"/>
              <a:pathLst>
                <a:path extrusionOk="0" h="117" w="108">
                  <a:moveTo>
                    <a:pt x="54" y="1"/>
                  </a:moveTo>
                  <a:cubicBezTo>
                    <a:pt x="27" y="1"/>
                    <a:pt x="0" y="28"/>
                    <a:pt x="0" y="55"/>
                  </a:cubicBezTo>
                  <a:cubicBezTo>
                    <a:pt x="0" y="90"/>
                    <a:pt x="27" y="117"/>
                    <a:pt x="54" y="117"/>
                  </a:cubicBezTo>
                  <a:cubicBezTo>
                    <a:pt x="90" y="117"/>
                    <a:pt x="107" y="90"/>
                    <a:pt x="107" y="55"/>
                  </a:cubicBezTo>
                  <a:cubicBezTo>
                    <a:pt x="107"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8" name="Google Shape;6898;p16"/>
            <p:cNvSpPr/>
            <p:nvPr/>
          </p:nvSpPr>
          <p:spPr>
            <a:xfrm>
              <a:off x="1873251"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9" name="Google Shape;6899;p16"/>
            <p:cNvSpPr/>
            <p:nvPr/>
          </p:nvSpPr>
          <p:spPr>
            <a:xfrm>
              <a:off x="1853776"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0" name="Google Shape;6900;p16"/>
            <p:cNvSpPr/>
            <p:nvPr/>
          </p:nvSpPr>
          <p:spPr>
            <a:xfrm>
              <a:off x="1834621"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1" name="Google Shape;6901;p16"/>
            <p:cNvSpPr/>
            <p:nvPr/>
          </p:nvSpPr>
          <p:spPr>
            <a:xfrm>
              <a:off x="1815145" y="1431127"/>
              <a:ext cx="1476" cy="1444"/>
            </a:xfrm>
            <a:custGeom>
              <a:rect b="b" l="l" r="r" t="t"/>
              <a:pathLst>
                <a:path extrusionOk="0" h="45" w="46">
                  <a:moveTo>
                    <a:pt x="18" y="0"/>
                  </a:moveTo>
                  <a:cubicBezTo>
                    <a:pt x="10" y="0"/>
                    <a:pt x="1" y="9"/>
                    <a:pt x="1" y="18"/>
                  </a:cubicBezTo>
                  <a:cubicBezTo>
                    <a:pt x="1" y="36"/>
                    <a:pt x="10" y="45"/>
                    <a:pt x="18" y="45"/>
                  </a:cubicBezTo>
                  <a:cubicBezTo>
                    <a:pt x="36" y="45"/>
                    <a:pt x="45" y="36"/>
                    <a:pt x="45" y="18"/>
                  </a:cubicBezTo>
                  <a:cubicBezTo>
                    <a:pt x="45" y="9"/>
                    <a:pt x="36"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2" name="Google Shape;6902;p16"/>
            <p:cNvSpPr/>
            <p:nvPr/>
          </p:nvSpPr>
          <p:spPr>
            <a:xfrm>
              <a:off x="1795959"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3" name="Google Shape;6903;p16"/>
            <p:cNvSpPr/>
            <p:nvPr/>
          </p:nvSpPr>
          <p:spPr>
            <a:xfrm>
              <a:off x="1776515" y="1470912"/>
              <a:ext cx="321" cy="32"/>
            </a:xfrm>
            <a:custGeom>
              <a:rect b="b" l="l" r="r" t="t"/>
              <a:pathLst>
                <a:path extrusionOk="0" h="1" w="10">
                  <a:moveTo>
                    <a:pt x="0" y="0"/>
                  </a:moveTo>
                  <a:cubicBezTo>
                    <a:pt x="0" y="0"/>
                    <a:pt x="0" y="0"/>
                    <a:pt x="0" y="0"/>
                  </a:cubicBezTo>
                  <a:cubicBezTo>
                    <a:pt x="0" y="0"/>
                    <a:pt x="0" y="0"/>
                    <a:pt x="0" y="0"/>
                  </a:cubicBezTo>
                  <a:cubicBezTo>
                    <a:pt x="9" y="0"/>
                    <a:pt x="9" y="0"/>
                    <a:pt x="9" y="0"/>
                  </a:cubicBezTo>
                  <a:cubicBezTo>
                    <a:pt x="9" y="0"/>
                    <a:pt x="9" y="0"/>
                    <a:pt x="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4" name="Google Shape;6904;p16"/>
            <p:cNvSpPr/>
            <p:nvPr/>
          </p:nvSpPr>
          <p:spPr>
            <a:xfrm>
              <a:off x="2163492" y="1093079"/>
              <a:ext cx="10909" cy="10909"/>
            </a:xfrm>
            <a:custGeom>
              <a:rect b="b" l="l" r="r" t="t"/>
              <a:pathLst>
                <a:path extrusionOk="0" h="340" w="340">
                  <a:moveTo>
                    <a:pt x="170" y="0"/>
                  </a:moveTo>
                  <a:cubicBezTo>
                    <a:pt x="72" y="0"/>
                    <a:pt x="1" y="81"/>
                    <a:pt x="1" y="170"/>
                  </a:cubicBezTo>
                  <a:cubicBezTo>
                    <a:pt x="1" y="268"/>
                    <a:pt x="72"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5" name="Google Shape;6905;p16"/>
            <p:cNvSpPr/>
            <p:nvPr/>
          </p:nvSpPr>
          <p:spPr>
            <a:xfrm>
              <a:off x="2144017" y="1113100"/>
              <a:ext cx="10620" cy="10331"/>
            </a:xfrm>
            <a:custGeom>
              <a:rect b="b" l="l" r="r" t="t"/>
              <a:pathLst>
                <a:path extrusionOk="0" h="322" w="331">
                  <a:moveTo>
                    <a:pt x="170" y="1"/>
                  </a:moveTo>
                  <a:cubicBezTo>
                    <a:pt x="72" y="1"/>
                    <a:pt x="1" y="72"/>
                    <a:pt x="1" y="161"/>
                  </a:cubicBezTo>
                  <a:cubicBezTo>
                    <a:pt x="1" y="251"/>
                    <a:pt x="72" y="322"/>
                    <a:pt x="170" y="322"/>
                  </a:cubicBezTo>
                  <a:cubicBezTo>
                    <a:pt x="260" y="322"/>
                    <a:pt x="331" y="251"/>
                    <a:pt x="331" y="161"/>
                  </a:cubicBezTo>
                  <a:cubicBezTo>
                    <a:pt x="331" y="72"/>
                    <a:pt x="260" y="1"/>
                    <a:pt x="17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6" name="Google Shape;6906;p16"/>
            <p:cNvSpPr/>
            <p:nvPr/>
          </p:nvSpPr>
          <p:spPr>
            <a:xfrm>
              <a:off x="2124862"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7" name="Google Shape;6907;p16"/>
            <p:cNvSpPr/>
            <p:nvPr/>
          </p:nvSpPr>
          <p:spPr>
            <a:xfrm>
              <a:off x="2105386" y="1152597"/>
              <a:ext cx="9465" cy="9497"/>
            </a:xfrm>
            <a:custGeom>
              <a:rect b="b" l="l" r="r" t="t"/>
              <a:pathLst>
                <a:path extrusionOk="0" h="296" w="295">
                  <a:moveTo>
                    <a:pt x="152" y="1"/>
                  </a:moveTo>
                  <a:cubicBezTo>
                    <a:pt x="72" y="1"/>
                    <a:pt x="1" y="72"/>
                    <a:pt x="1" y="153"/>
                  </a:cubicBezTo>
                  <a:cubicBezTo>
                    <a:pt x="1" y="233"/>
                    <a:pt x="72" y="295"/>
                    <a:pt x="152" y="295"/>
                  </a:cubicBezTo>
                  <a:cubicBezTo>
                    <a:pt x="233" y="295"/>
                    <a:pt x="295" y="233"/>
                    <a:pt x="295" y="153"/>
                  </a:cubicBezTo>
                  <a:cubicBezTo>
                    <a:pt x="295" y="72"/>
                    <a:pt x="233" y="1"/>
                    <a:pt x="15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8" name="Google Shape;6908;p16"/>
            <p:cNvSpPr/>
            <p:nvPr/>
          </p:nvSpPr>
          <p:spPr>
            <a:xfrm>
              <a:off x="2086199" y="1172650"/>
              <a:ext cx="8631" cy="8599"/>
            </a:xfrm>
            <a:custGeom>
              <a:rect b="b" l="l" r="r" t="t"/>
              <a:pathLst>
                <a:path extrusionOk="0" h="268" w="269">
                  <a:moveTo>
                    <a:pt x="135" y="0"/>
                  </a:moveTo>
                  <a:cubicBezTo>
                    <a:pt x="63" y="0"/>
                    <a:pt x="1" y="63"/>
                    <a:pt x="1" y="134"/>
                  </a:cubicBezTo>
                  <a:cubicBezTo>
                    <a:pt x="1" y="214"/>
                    <a:pt x="63" y="268"/>
                    <a:pt x="135" y="268"/>
                  </a:cubicBezTo>
                  <a:cubicBezTo>
                    <a:pt x="206" y="268"/>
                    <a:pt x="268" y="214"/>
                    <a:pt x="268" y="134"/>
                  </a:cubicBezTo>
                  <a:cubicBezTo>
                    <a:pt x="268" y="63"/>
                    <a:pt x="206" y="0"/>
                    <a:pt x="135"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9" name="Google Shape;6909;p16"/>
            <p:cNvSpPr/>
            <p:nvPr/>
          </p:nvSpPr>
          <p:spPr>
            <a:xfrm>
              <a:off x="2066756" y="1192382"/>
              <a:ext cx="8310" cy="8342"/>
            </a:xfrm>
            <a:custGeom>
              <a:rect b="b" l="l" r="r" t="t"/>
              <a:pathLst>
                <a:path extrusionOk="0" h="260" w="259">
                  <a:moveTo>
                    <a:pt x="134" y="1"/>
                  </a:moveTo>
                  <a:cubicBezTo>
                    <a:pt x="63" y="1"/>
                    <a:pt x="0" y="63"/>
                    <a:pt x="0" y="135"/>
                  </a:cubicBezTo>
                  <a:cubicBezTo>
                    <a:pt x="0" y="197"/>
                    <a:pt x="63" y="260"/>
                    <a:pt x="134" y="260"/>
                  </a:cubicBezTo>
                  <a:cubicBezTo>
                    <a:pt x="196" y="260"/>
                    <a:pt x="259" y="197"/>
                    <a:pt x="259" y="135"/>
                  </a:cubicBezTo>
                  <a:cubicBezTo>
                    <a:pt x="259" y="63"/>
                    <a:pt x="196" y="1"/>
                    <a:pt x="134"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0" name="Google Shape;6910;p16"/>
            <p:cNvSpPr/>
            <p:nvPr/>
          </p:nvSpPr>
          <p:spPr>
            <a:xfrm>
              <a:off x="2047569" y="1212435"/>
              <a:ext cx="7476" cy="7476"/>
            </a:xfrm>
            <a:custGeom>
              <a:rect b="b" l="l" r="r" t="t"/>
              <a:pathLst>
                <a:path extrusionOk="0" h="233" w="233">
                  <a:moveTo>
                    <a:pt x="116" y="0"/>
                  </a:moveTo>
                  <a:cubicBezTo>
                    <a:pt x="54" y="0"/>
                    <a:pt x="1" y="54"/>
                    <a:pt x="1" y="116"/>
                  </a:cubicBezTo>
                  <a:cubicBezTo>
                    <a:pt x="1" y="179"/>
                    <a:pt x="54" y="232"/>
                    <a:pt x="116" y="232"/>
                  </a:cubicBezTo>
                  <a:cubicBezTo>
                    <a:pt x="179" y="232"/>
                    <a:pt x="232" y="179"/>
                    <a:pt x="232" y="116"/>
                  </a:cubicBezTo>
                  <a:cubicBezTo>
                    <a:pt x="232" y="54"/>
                    <a:pt x="179" y="0"/>
                    <a:pt x="116"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1" name="Google Shape;6911;p16"/>
            <p:cNvSpPr/>
            <p:nvPr/>
          </p:nvSpPr>
          <p:spPr>
            <a:xfrm>
              <a:off x="2028093" y="1232168"/>
              <a:ext cx="7187" cy="7187"/>
            </a:xfrm>
            <a:custGeom>
              <a:rect b="b" l="l" r="r" t="t"/>
              <a:pathLst>
                <a:path extrusionOk="0" h="224" w="224">
                  <a:moveTo>
                    <a:pt x="117" y="1"/>
                  </a:moveTo>
                  <a:cubicBezTo>
                    <a:pt x="54" y="1"/>
                    <a:pt x="1" y="54"/>
                    <a:pt x="1" y="117"/>
                  </a:cubicBezTo>
                  <a:cubicBezTo>
                    <a:pt x="1" y="170"/>
                    <a:pt x="54" y="224"/>
                    <a:pt x="117" y="224"/>
                  </a:cubicBezTo>
                  <a:cubicBezTo>
                    <a:pt x="170" y="224"/>
                    <a:pt x="224" y="170"/>
                    <a:pt x="224" y="117"/>
                  </a:cubicBezTo>
                  <a:cubicBezTo>
                    <a:pt x="224" y="54"/>
                    <a:pt x="170" y="1"/>
                    <a:pt x="117"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2" name="Google Shape;6912;p16"/>
            <p:cNvSpPr/>
            <p:nvPr/>
          </p:nvSpPr>
          <p:spPr>
            <a:xfrm>
              <a:off x="2008939" y="1252221"/>
              <a:ext cx="6321" cy="6321"/>
            </a:xfrm>
            <a:custGeom>
              <a:rect b="b" l="l" r="r" t="t"/>
              <a:pathLst>
                <a:path extrusionOk="0" h="197" w="197">
                  <a:moveTo>
                    <a:pt x="98" y="0"/>
                  </a:moveTo>
                  <a:cubicBezTo>
                    <a:pt x="45" y="0"/>
                    <a:pt x="0" y="45"/>
                    <a:pt x="0" y="99"/>
                  </a:cubicBezTo>
                  <a:cubicBezTo>
                    <a:pt x="0" y="152"/>
                    <a:pt x="45" y="197"/>
                    <a:pt x="98" y="197"/>
                  </a:cubicBezTo>
                  <a:cubicBezTo>
                    <a:pt x="152" y="197"/>
                    <a:pt x="196" y="152"/>
                    <a:pt x="196" y="99"/>
                  </a:cubicBezTo>
                  <a:cubicBezTo>
                    <a:pt x="196" y="45"/>
                    <a:pt x="152" y="0"/>
                    <a:pt x="98"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3" name="Google Shape;6913;p16"/>
            <p:cNvSpPr/>
            <p:nvPr/>
          </p:nvSpPr>
          <p:spPr>
            <a:xfrm>
              <a:off x="1989752" y="1271953"/>
              <a:ext cx="5743" cy="6064"/>
            </a:xfrm>
            <a:custGeom>
              <a:rect b="b" l="l" r="r" t="t"/>
              <a:pathLst>
                <a:path extrusionOk="0" h="189" w="179">
                  <a:moveTo>
                    <a:pt x="90" y="1"/>
                  </a:moveTo>
                  <a:cubicBezTo>
                    <a:pt x="36" y="1"/>
                    <a:pt x="0" y="46"/>
                    <a:pt x="0" y="90"/>
                  </a:cubicBezTo>
                  <a:cubicBezTo>
                    <a:pt x="0" y="144"/>
                    <a:pt x="36" y="188"/>
                    <a:pt x="90" y="188"/>
                  </a:cubicBezTo>
                  <a:cubicBezTo>
                    <a:pt x="134" y="188"/>
                    <a:pt x="179" y="144"/>
                    <a:pt x="179" y="90"/>
                  </a:cubicBezTo>
                  <a:cubicBezTo>
                    <a:pt x="179" y="46"/>
                    <a:pt x="134"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4" name="Google Shape;6914;p16"/>
            <p:cNvSpPr/>
            <p:nvPr/>
          </p:nvSpPr>
          <p:spPr>
            <a:xfrm>
              <a:off x="1970276" y="1292006"/>
              <a:ext cx="5198" cy="5166"/>
            </a:xfrm>
            <a:custGeom>
              <a:rect b="b" l="l" r="r" t="t"/>
              <a:pathLst>
                <a:path extrusionOk="0" h="161" w="162">
                  <a:moveTo>
                    <a:pt x="81" y="0"/>
                  </a:moveTo>
                  <a:cubicBezTo>
                    <a:pt x="37" y="0"/>
                    <a:pt x="1" y="36"/>
                    <a:pt x="1" y="81"/>
                  </a:cubicBezTo>
                  <a:cubicBezTo>
                    <a:pt x="1" y="125"/>
                    <a:pt x="37" y="161"/>
                    <a:pt x="81" y="161"/>
                  </a:cubicBezTo>
                  <a:cubicBezTo>
                    <a:pt x="126" y="161"/>
                    <a:pt x="161" y="125"/>
                    <a:pt x="161" y="81"/>
                  </a:cubicBezTo>
                  <a:cubicBezTo>
                    <a:pt x="161" y="36"/>
                    <a:pt x="126" y="0"/>
                    <a:pt x="8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5" name="Google Shape;6915;p16"/>
            <p:cNvSpPr/>
            <p:nvPr/>
          </p:nvSpPr>
          <p:spPr>
            <a:xfrm>
              <a:off x="1951122" y="1311738"/>
              <a:ext cx="4588" cy="4909"/>
            </a:xfrm>
            <a:custGeom>
              <a:rect b="b" l="l" r="r" t="t"/>
              <a:pathLst>
                <a:path extrusionOk="0" h="153" w="143">
                  <a:moveTo>
                    <a:pt x="71" y="1"/>
                  </a:moveTo>
                  <a:cubicBezTo>
                    <a:pt x="27" y="1"/>
                    <a:pt x="0" y="37"/>
                    <a:pt x="0" y="72"/>
                  </a:cubicBezTo>
                  <a:cubicBezTo>
                    <a:pt x="0" y="117"/>
                    <a:pt x="27" y="153"/>
                    <a:pt x="71" y="153"/>
                  </a:cubicBezTo>
                  <a:cubicBezTo>
                    <a:pt x="107" y="153"/>
                    <a:pt x="143" y="117"/>
                    <a:pt x="143" y="72"/>
                  </a:cubicBezTo>
                  <a:cubicBezTo>
                    <a:pt x="143" y="37"/>
                    <a:pt x="107" y="1"/>
                    <a:pt x="71"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6" name="Google Shape;6916;p16"/>
            <p:cNvSpPr/>
            <p:nvPr/>
          </p:nvSpPr>
          <p:spPr>
            <a:xfrm>
              <a:off x="1931646" y="1331792"/>
              <a:ext cx="4331" cy="4043"/>
            </a:xfrm>
            <a:custGeom>
              <a:rect b="b" l="l" r="r" t="t"/>
              <a:pathLst>
                <a:path extrusionOk="0" h="126" w="135">
                  <a:moveTo>
                    <a:pt x="63" y="0"/>
                  </a:moveTo>
                  <a:cubicBezTo>
                    <a:pt x="27" y="0"/>
                    <a:pt x="0" y="27"/>
                    <a:pt x="0" y="63"/>
                  </a:cubicBezTo>
                  <a:cubicBezTo>
                    <a:pt x="0" y="99"/>
                    <a:pt x="27" y="125"/>
                    <a:pt x="63" y="125"/>
                  </a:cubicBezTo>
                  <a:cubicBezTo>
                    <a:pt x="99" y="125"/>
                    <a:pt x="134" y="99"/>
                    <a:pt x="134" y="63"/>
                  </a:cubicBezTo>
                  <a:cubicBezTo>
                    <a:pt x="134"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7" name="Google Shape;6917;p16"/>
            <p:cNvSpPr/>
            <p:nvPr/>
          </p:nvSpPr>
          <p:spPr>
            <a:xfrm>
              <a:off x="1912459" y="1351524"/>
              <a:ext cx="3465" cy="3754"/>
            </a:xfrm>
            <a:custGeom>
              <a:rect b="b" l="l" r="r" t="t"/>
              <a:pathLst>
                <a:path extrusionOk="0" h="117" w="108">
                  <a:moveTo>
                    <a:pt x="54" y="1"/>
                  </a:moveTo>
                  <a:cubicBezTo>
                    <a:pt x="19" y="1"/>
                    <a:pt x="1" y="28"/>
                    <a:pt x="1" y="55"/>
                  </a:cubicBezTo>
                  <a:cubicBezTo>
                    <a:pt x="1" y="90"/>
                    <a:pt x="19" y="117"/>
                    <a:pt x="54" y="117"/>
                  </a:cubicBezTo>
                  <a:cubicBezTo>
                    <a:pt x="81" y="117"/>
                    <a:pt x="108" y="90"/>
                    <a:pt x="108" y="55"/>
                  </a:cubicBezTo>
                  <a:cubicBezTo>
                    <a:pt x="108" y="28"/>
                    <a:pt x="81"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8" name="Google Shape;6918;p16"/>
            <p:cNvSpPr/>
            <p:nvPr/>
          </p:nvSpPr>
          <p:spPr>
            <a:xfrm>
              <a:off x="1893016" y="1371577"/>
              <a:ext cx="3176" cy="2888"/>
            </a:xfrm>
            <a:custGeom>
              <a:rect b="b" l="l" r="r" t="t"/>
              <a:pathLst>
                <a:path extrusionOk="0" h="90" w="99">
                  <a:moveTo>
                    <a:pt x="45" y="0"/>
                  </a:moveTo>
                  <a:cubicBezTo>
                    <a:pt x="27" y="0"/>
                    <a:pt x="0" y="18"/>
                    <a:pt x="0" y="45"/>
                  </a:cubicBezTo>
                  <a:cubicBezTo>
                    <a:pt x="0" y="72"/>
                    <a:pt x="27" y="90"/>
                    <a:pt x="45" y="90"/>
                  </a:cubicBezTo>
                  <a:cubicBezTo>
                    <a:pt x="72" y="90"/>
                    <a:pt x="98" y="72"/>
                    <a:pt x="98" y="45"/>
                  </a:cubicBezTo>
                  <a:cubicBezTo>
                    <a:pt x="98"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9" name="Google Shape;6919;p16"/>
            <p:cNvSpPr/>
            <p:nvPr/>
          </p:nvSpPr>
          <p:spPr>
            <a:xfrm>
              <a:off x="1873829"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0" name="Google Shape;6920;p16"/>
            <p:cNvSpPr/>
            <p:nvPr/>
          </p:nvSpPr>
          <p:spPr>
            <a:xfrm>
              <a:off x="1854353" y="1411362"/>
              <a:ext cx="2053" cy="1733"/>
            </a:xfrm>
            <a:custGeom>
              <a:rect b="b" l="l" r="r" t="t"/>
              <a:pathLst>
                <a:path extrusionOk="0" h="54" w="64">
                  <a:moveTo>
                    <a:pt x="28" y="0"/>
                  </a:moveTo>
                  <a:cubicBezTo>
                    <a:pt x="19" y="0"/>
                    <a:pt x="1" y="9"/>
                    <a:pt x="1" y="27"/>
                  </a:cubicBezTo>
                  <a:cubicBezTo>
                    <a:pt x="1" y="45"/>
                    <a:pt x="19" y="54"/>
                    <a:pt x="28" y="54"/>
                  </a:cubicBezTo>
                  <a:cubicBezTo>
                    <a:pt x="45" y="54"/>
                    <a:pt x="63" y="45"/>
                    <a:pt x="63" y="27"/>
                  </a:cubicBezTo>
                  <a:cubicBezTo>
                    <a:pt x="63" y="9"/>
                    <a:pt x="45" y="0"/>
                    <a:pt x="2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1" name="Google Shape;6921;p16"/>
            <p:cNvSpPr/>
            <p:nvPr/>
          </p:nvSpPr>
          <p:spPr>
            <a:xfrm>
              <a:off x="1835198"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2" name="Google Shape;6922;p16"/>
            <p:cNvSpPr/>
            <p:nvPr/>
          </p:nvSpPr>
          <p:spPr>
            <a:xfrm>
              <a:off x="1815723" y="1450859"/>
              <a:ext cx="898" cy="898"/>
            </a:xfrm>
            <a:custGeom>
              <a:rect b="b" l="l" r="r" t="t"/>
              <a:pathLst>
                <a:path extrusionOk="0" h="28" w="28">
                  <a:moveTo>
                    <a:pt x="9" y="1"/>
                  </a:moveTo>
                  <a:cubicBezTo>
                    <a:pt x="9" y="1"/>
                    <a:pt x="0" y="9"/>
                    <a:pt x="0" y="18"/>
                  </a:cubicBezTo>
                  <a:cubicBezTo>
                    <a:pt x="0" y="18"/>
                    <a:pt x="9" y="27"/>
                    <a:pt x="9" y="27"/>
                  </a:cubicBezTo>
                  <a:cubicBezTo>
                    <a:pt x="18" y="27"/>
                    <a:pt x="27" y="18"/>
                    <a:pt x="27" y="18"/>
                  </a:cubicBezTo>
                  <a:cubicBezTo>
                    <a:pt x="27" y="9"/>
                    <a:pt x="18" y="1"/>
                    <a:pt x="9"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3" name="Google Shape;6923;p16"/>
            <p:cNvSpPr/>
            <p:nvPr/>
          </p:nvSpPr>
          <p:spPr>
            <a:xfrm>
              <a:off x="1796536"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4" name="Google Shape;6924;p16"/>
            <p:cNvSpPr/>
            <p:nvPr/>
          </p:nvSpPr>
          <p:spPr>
            <a:xfrm>
              <a:off x="2183257" y="1093079"/>
              <a:ext cx="11166" cy="10909"/>
            </a:xfrm>
            <a:custGeom>
              <a:rect b="b" l="l" r="r" t="t"/>
              <a:pathLst>
                <a:path extrusionOk="0" h="340" w="348">
                  <a:moveTo>
                    <a:pt x="179" y="0"/>
                  </a:moveTo>
                  <a:cubicBezTo>
                    <a:pt x="80" y="0"/>
                    <a:pt x="0" y="81"/>
                    <a:pt x="0" y="170"/>
                  </a:cubicBezTo>
                  <a:cubicBezTo>
                    <a:pt x="0" y="268"/>
                    <a:pt x="80" y="339"/>
                    <a:pt x="179" y="339"/>
                  </a:cubicBezTo>
                  <a:cubicBezTo>
                    <a:pt x="268" y="339"/>
                    <a:pt x="348" y="268"/>
                    <a:pt x="348" y="170"/>
                  </a:cubicBezTo>
                  <a:cubicBezTo>
                    <a:pt x="348" y="81"/>
                    <a:pt x="268" y="0"/>
                    <a:pt x="179"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5" name="Google Shape;6925;p16"/>
            <p:cNvSpPr/>
            <p:nvPr/>
          </p:nvSpPr>
          <p:spPr>
            <a:xfrm>
              <a:off x="2164070" y="1113100"/>
              <a:ext cx="10331" cy="10331"/>
            </a:xfrm>
            <a:custGeom>
              <a:rect b="b" l="l" r="r" t="t"/>
              <a:pathLst>
                <a:path extrusionOk="0" h="322" w="322">
                  <a:moveTo>
                    <a:pt x="161" y="1"/>
                  </a:moveTo>
                  <a:cubicBezTo>
                    <a:pt x="72" y="1"/>
                    <a:pt x="0" y="72"/>
                    <a:pt x="0" y="161"/>
                  </a:cubicBezTo>
                  <a:cubicBezTo>
                    <a:pt x="0" y="251"/>
                    <a:pt x="72" y="322"/>
                    <a:pt x="161" y="322"/>
                  </a:cubicBezTo>
                  <a:cubicBezTo>
                    <a:pt x="250" y="322"/>
                    <a:pt x="322" y="251"/>
                    <a:pt x="322" y="161"/>
                  </a:cubicBezTo>
                  <a:cubicBezTo>
                    <a:pt x="322" y="72"/>
                    <a:pt x="250" y="1"/>
                    <a:pt x="161"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6" name="Google Shape;6926;p16"/>
            <p:cNvSpPr/>
            <p:nvPr/>
          </p:nvSpPr>
          <p:spPr>
            <a:xfrm>
              <a:off x="2144594" y="1132865"/>
              <a:ext cx="10043" cy="9754"/>
            </a:xfrm>
            <a:custGeom>
              <a:rect b="b" l="l" r="r" t="t"/>
              <a:pathLst>
                <a:path extrusionOk="0" h="304" w="313">
                  <a:moveTo>
                    <a:pt x="161" y="0"/>
                  </a:moveTo>
                  <a:cubicBezTo>
                    <a:pt x="72" y="0"/>
                    <a:pt x="1" y="72"/>
                    <a:pt x="1" y="152"/>
                  </a:cubicBezTo>
                  <a:cubicBezTo>
                    <a:pt x="1" y="241"/>
                    <a:pt x="72" y="304"/>
                    <a:pt x="161" y="304"/>
                  </a:cubicBezTo>
                  <a:cubicBezTo>
                    <a:pt x="242" y="304"/>
                    <a:pt x="313" y="241"/>
                    <a:pt x="313" y="152"/>
                  </a:cubicBezTo>
                  <a:cubicBezTo>
                    <a:pt x="313" y="72"/>
                    <a:pt x="242" y="0"/>
                    <a:pt x="16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7" name="Google Shape;6927;p16"/>
            <p:cNvSpPr/>
            <p:nvPr/>
          </p:nvSpPr>
          <p:spPr>
            <a:xfrm>
              <a:off x="2125439" y="1152597"/>
              <a:ext cx="9176" cy="9497"/>
            </a:xfrm>
            <a:custGeom>
              <a:rect b="b" l="l" r="r" t="t"/>
              <a:pathLst>
                <a:path extrusionOk="0" h="296" w="286">
                  <a:moveTo>
                    <a:pt x="143" y="1"/>
                  </a:moveTo>
                  <a:cubicBezTo>
                    <a:pt x="62" y="1"/>
                    <a:pt x="0" y="72"/>
                    <a:pt x="0" y="153"/>
                  </a:cubicBezTo>
                  <a:cubicBezTo>
                    <a:pt x="0" y="233"/>
                    <a:pt x="62" y="295"/>
                    <a:pt x="143" y="295"/>
                  </a:cubicBezTo>
                  <a:cubicBezTo>
                    <a:pt x="223" y="295"/>
                    <a:pt x="286" y="233"/>
                    <a:pt x="286" y="153"/>
                  </a:cubicBezTo>
                  <a:cubicBezTo>
                    <a:pt x="286" y="72"/>
                    <a:pt x="223" y="1"/>
                    <a:pt x="143"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8" name="Google Shape;6928;p16"/>
            <p:cNvSpPr/>
            <p:nvPr/>
          </p:nvSpPr>
          <p:spPr>
            <a:xfrm>
              <a:off x="2106253" y="1172650"/>
              <a:ext cx="8599" cy="8599"/>
            </a:xfrm>
            <a:custGeom>
              <a:rect b="b" l="l" r="r" t="t"/>
              <a:pathLst>
                <a:path extrusionOk="0" h="268" w="268">
                  <a:moveTo>
                    <a:pt x="134" y="0"/>
                  </a:moveTo>
                  <a:cubicBezTo>
                    <a:pt x="54" y="0"/>
                    <a:pt x="0" y="63"/>
                    <a:pt x="0" y="134"/>
                  </a:cubicBezTo>
                  <a:cubicBezTo>
                    <a:pt x="0" y="214"/>
                    <a:pt x="54" y="268"/>
                    <a:pt x="134" y="268"/>
                  </a:cubicBezTo>
                  <a:cubicBezTo>
                    <a:pt x="206" y="268"/>
                    <a:pt x="268" y="214"/>
                    <a:pt x="268" y="134"/>
                  </a:cubicBezTo>
                  <a:cubicBezTo>
                    <a:pt x="268" y="63"/>
                    <a:pt x="206" y="0"/>
                    <a:pt x="134" y="0"/>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9" name="Google Shape;6929;p16"/>
            <p:cNvSpPr/>
            <p:nvPr/>
          </p:nvSpPr>
          <p:spPr>
            <a:xfrm>
              <a:off x="2086777" y="1192382"/>
              <a:ext cx="8053" cy="8342"/>
            </a:xfrm>
            <a:custGeom>
              <a:rect b="b" l="l" r="r" t="t"/>
              <a:pathLst>
                <a:path extrusionOk="0" h="260" w="251">
                  <a:moveTo>
                    <a:pt x="126" y="1"/>
                  </a:moveTo>
                  <a:cubicBezTo>
                    <a:pt x="54" y="1"/>
                    <a:pt x="1" y="63"/>
                    <a:pt x="1" y="135"/>
                  </a:cubicBezTo>
                  <a:cubicBezTo>
                    <a:pt x="1" y="197"/>
                    <a:pt x="54" y="260"/>
                    <a:pt x="126" y="260"/>
                  </a:cubicBezTo>
                  <a:cubicBezTo>
                    <a:pt x="197" y="260"/>
                    <a:pt x="250" y="197"/>
                    <a:pt x="250" y="135"/>
                  </a:cubicBezTo>
                  <a:cubicBezTo>
                    <a:pt x="250" y="63"/>
                    <a:pt x="197" y="1"/>
                    <a:pt x="126"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0" name="Google Shape;6930;p16"/>
            <p:cNvSpPr/>
            <p:nvPr/>
          </p:nvSpPr>
          <p:spPr>
            <a:xfrm>
              <a:off x="2067590" y="1212435"/>
              <a:ext cx="7476" cy="7476"/>
            </a:xfrm>
            <a:custGeom>
              <a:rect b="b" l="l" r="r" t="t"/>
              <a:pathLst>
                <a:path extrusionOk="0" h="233" w="233">
                  <a:moveTo>
                    <a:pt x="117" y="0"/>
                  </a:moveTo>
                  <a:cubicBezTo>
                    <a:pt x="46" y="0"/>
                    <a:pt x="1" y="54"/>
                    <a:pt x="1" y="116"/>
                  </a:cubicBezTo>
                  <a:cubicBezTo>
                    <a:pt x="1" y="179"/>
                    <a:pt x="46" y="232"/>
                    <a:pt x="117" y="232"/>
                  </a:cubicBezTo>
                  <a:cubicBezTo>
                    <a:pt x="179" y="232"/>
                    <a:pt x="233" y="179"/>
                    <a:pt x="233" y="116"/>
                  </a:cubicBezTo>
                  <a:cubicBezTo>
                    <a:pt x="233" y="54"/>
                    <a:pt x="179"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1" name="Google Shape;6931;p16"/>
            <p:cNvSpPr/>
            <p:nvPr/>
          </p:nvSpPr>
          <p:spPr>
            <a:xfrm>
              <a:off x="2048147" y="1232168"/>
              <a:ext cx="7187" cy="7187"/>
            </a:xfrm>
            <a:custGeom>
              <a:rect b="b" l="l" r="r" t="t"/>
              <a:pathLst>
                <a:path extrusionOk="0" h="224" w="224">
                  <a:moveTo>
                    <a:pt x="107" y="1"/>
                  </a:moveTo>
                  <a:cubicBezTo>
                    <a:pt x="54" y="1"/>
                    <a:pt x="0" y="54"/>
                    <a:pt x="0" y="117"/>
                  </a:cubicBezTo>
                  <a:cubicBezTo>
                    <a:pt x="0" y="170"/>
                    <a:pt x="54" y="224"/>
                    <a:pt x="107" y="224"/>
                  </a:cubicBezTo>
                  <a:cubicBezTo>
                    <a:pt x="170" y="224"/>
                    <a:pt x="223" y="170"/>
                    <a:pt x="223" y="117"/>
                  </a:cubicBezTo>
                  <a:cubicBezTo>
                    <a:pt x="223" y="54"/>
                    <a:pt x="170" y="1"/>
                    <a:pt x="107"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2" name="Google Shape;6932;p16"/>
            <p:cNvSpPr/>
            <p:nvPr/>
          </p:nvSpPr>
          <p:spPr>
            <a:xfrm>
              <a:off x="2028960" y="1252221"/>
              <a:ext cx="6321" cy="6321"/>
            </a:xfrm>
            <a:custGeom>
              <a:rect b="b" l="l" r="r" t="t"/>
              <a:pathLst>
                <a:path extrusionOk="0" h="197" w="197">
                  <a:moveTo>
                    <a:pt x="99" y="0"/>
                  </a:moveTo>
                  <a:cubicBezTo>
                    <a:pt x="45" y="0"/>
                    <a:pt x="1" y="45"/>
                    <a:pt x="1" y="99"/>
                  </a:cubicBezTo>
                  <a:cubicBezTo>
                    <a:pt x="1" y="152"/>
                    <a:pt x="45" y="197"/>
                    <a:pt x="99" y="197"/>
                  </a:cubicBezTo>
                  <a:cubicBezTo>
                    <a:pt x="152" y="197"/>
                    <a:pt x="197" y="152"/>
                    <a:pt x="197" y="99"/>
                  </a:cubicBezTo>
                  <a:cubicBezTo>
                    <a:pt x="197" y="45"/>
                    <a:pt x="152" y="0"/>
                    <a:pt x="9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3" name="Google Shape;6933;p16"/>
            <p:cNvSpPr/>
            <p:nvPr/>
          </p:nvSpPr>
          <p:spPr>
            <a:xfrm>
              <a:off x="2009516" y="1271953"/>
              <a:ext cx="6032" cy="6064"/>
            </a:xfrm>
            <a:custGeom>
              <a:rect b="b" l="l" r="r" t="t"/>
              <a:pathLst>
                <a:path extrusionOk="0" h="189" w="188">
                  <a:moveTo>
                    <a:pt x="89" y="1"/>
                  </a:moveTo>
                  <a:cubicBezTo>
                    <a:pt x="45" y="1"/>
                    <a:pt x="0" y="46"/>
                    <a:pt x="0" y="90"/>
                  </a:cubicBezTo>
                  <a:cubicBezTo>
                    <a:pt x="0" y="144"/>
                    <a:pt x="45" y="188"/>
                    <a:pt x="89" y="188"/>
                  </a:cubicBezTo>
                  <a:cubicBezTo>
                    <a:pt x="143" y="188"/>
                    <a:pt x="187" y="144"/>
                    <a:pt x="187" y="90"/>
                  </a:cubicBezTo>
                  <a:cubicBezTo>
                    <a:pt x="187" y="46"/>
                    <a:pt x="143" y="1"/>
                    <a:pt x="89" y="1"/>
                  </a:cubicBezTo>
                  <a:close/>
                </a:path>
              </a:pathLst>
            </a:custGeom>
            <a:solidFill>
              <a:srgbClr val="B76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4" name="Google Shape;6934;p16"/>
            <p:cNvSpPr/>
            <p:nvPr/>
          </p:nvSpPr>
          <p:spPr>
            <a:xfrm>
              <a:off x="1990329" y="1292006"/>
              <a:ext cx="5166" cy="5166"/>
            </a:xfrm>
            <a:custGeom>
              <a:rect b="b" l="l" r="r" t="t"/>
              <a:pathLst>
                <a:path extrusionOk="0" h="161" w="161">
                  <a:moveTo>
                    <a:pt x="81" y="0"/>
                  </a:moveTo>
                  <a:cubicBezTo>
                    <a:pt x="36" y="0"/>
                    <a:pt x="0" y="36"/>
                    <a:pt x="0" y="81"/>
                  </a:cubicBezTo>
                  <a:cubicBezTo>
                    <a:pt x="0" y="125"/>
                    <a:pt x="36" y="161"/>
                    <a:pt x="81" y="161"/>
                  </a:cubicBezTo>
                  <a:cubicBezTo>
                    <a:pt x="125" y="161"/>
                    <a:pt x="161" y="125"/>
                    <a:pt x="161" y="81"/>
                  </a:cubicBezTo>
                  <a:cubicBezTo>
                    <a:pt x="161" y="36"/>
                    <a:pt x="125" y="0"/>
                    <a:pt x="81"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5" name="Google Shape;6935;p16"/>
            <p:cNvSpPr/>
            <p:nvPr/>
          </p:nvSpPr>
          <p:spPr>
            <a:xfrm>
              <a:off x="1970854" y="1311738"/>
              <a:ext cx="4909" cy="4909"/>
            </a:xfrm>
            <a:custGeom>
              <a:rect b="b" l="l" r="r" t="t"/>
              <a:pathLst>
                <a:path extrusionOk="0" h="153" w="153">
                  <a:moveTo>
                    <a:pt x="72" y="1"/>
                  </a:moveTo>
                  <a:cubicBezTo>
                    <a:pt x="36" y="1"/>
                    <a:pt x="1" y="37"/>
                    <a:pt x="1" y="72"/>
                  </a:cubicBezTo>
                  <a:cubicBezTo>
                    <a:pt x="1" y="117"/>
                    <a:pt x="36" y="153"/>
                    <a:pt x="72" y="153"/>
                  </a:cubicBezTo>
                  <a:cubicBezTo>
                    <a:pt x="117" y="153"/>
                    <a:pt x="152" y="117"/>
                    <a:pt x="152" y="72"/>
                  </a:cubicBezTo>
                  <a:cubicBezTo>
                    <a:pt x="152" y="37"/>
                    <a:pt x="117"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6" name="Google Shape;6936;p16"/>
            <p:cNvSpPr/>
            <p:nvPr/>
          </p:nvSpPr>
          <p:spPr>
            <a:xfrm>
              <a:off x="1951667" y="1331792"/>
              <a:ext cx="4043" cy="4043"/>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7" name="Google Shape;6937;p16"/>
            <p:cNvSpPr/>
            <p:nvPr/>
          </p:nvSpPr>
          <p:spPr>
            <a:xfrm>
              <a:off x="1932224" y="1351524"/>
              <a:ext cx="3754" cy="3754"/>
            </a:xfrm>
            <a:custGeom>
              <a:rect b="b" l="l" r="r" t="t"/>
              <a:pathLst>
                <a:path extrusionOk="0" h="117" w="117">
                  <a:moveTo>
                    <a:pt x="54" y="1"/>
                  </a:moveTo>
                  <a:cubicBezTo>
                    <a:pt x="27" y="1"/>
                    <a:pt x="0" y="28"/>
                    <a:pt x="0" y="55"/>
                  </a:cubicBezTo>
                  <a:cubicBezTo>
                    <a:pt x="0" y="90"/>
                    <a:pt x="27" y="117"/>
                    <a:pt x="54" y="117"/>
                  </a:cubicBezTo>
                  <a:cubicBezTo>
                    <a:pt x="90" y="117"/>
                    <a:pt x="116" y="90"/>
                    <a:pt x="116" y="55"/>
                  </a:cubicBezTo>
                  <a:cubicBezTo>
                    <a:pt x="116"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8" name="Google Shape;6938;p16"/>
            <p:cNvSpPr/>
            <p:nvPr/>
          </p:nvSpPr>
          <p:spPr>
            <a:xfrm>
              <a:off x="1913037" y="1371577"/>
              <a:ext cx="2888" cy="2888"/>
            </a:xfrm>
            <a:custGeom>
              <a:rect b="b" l="l" r="r" t="t"/>
              <a:pathLst>
                <a:path extrusionOk="0" h="90" w="90">
                  <a:moveTo>
                    <a:pt x="45" y="0"/>
                  </a:moveTo>
                  <a:cubicBezTo>
                    <a:pt x="18" y="0"/>
                    <a:pt x="1" y="18"/>
                    <a:pt x="1" y="45"/>
                  </a:cubicBezTo>
                  <a:cubicBezTo>
                    <a:pt x="1" y="72"/>
                    <a:pt x="18" y="90"/>
                    <a:pt x="45" y="90"/>
                  </a:cubicBezTo>
                  <a:cubicBezTo>
                    <a:pt x="72" y="90"/>
                    <a:pt x="90" y="72"/>
                    <a:pt x="90" y="45"/>
                  </a:cubicBezTo>
                  <a:cubicBezTo>
                    <a:pt x="90" y="18"/>
                    <a:pt x="72" y="0"/>
                    <a:pt x="4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9" name="Google Shape;6939;p16"/>
            <p:cNvSpPr/>
            <p:nvPr/>
          </p:nvSpPr>
          <p:spPr>
            <a:xfrm>
              <a:off x="1893561" y="1391341"/>
              <a:ext cx="2631" cy="2599"/>
            </a:xfrm>
            <a:custGeom>
              <a:rect b="b" l="l" r="r" t="t"/>
              <a:pathLst>
                <a:path extrusionOk="0" h="81" w="82">
                  <a:moveTo>
                    <a:pt x="37" y="0"/>
                  </a:moveTo>
                  <a:cubicBezTo>
                    <a:pt x="19" y="0"/>
                    <a:pt x="1" y="18"/>
                    <a:pt x="1" y="36"/>
                  </a:cubicBezTo>
                  <a:cubicBezTo>
                    <a:pt x="1" y="62"/>
                    <a:pt x="19" y="80"/>
                    <a:pt x="37" y="80"/>
                  </a:cubicBezTo>
                  <a:cubicBezTo>
                    <a:pt x="63" y="80"/>
                    <a:pt x="81" y="62"/>
                    <a:pt x="81" y="36"/>
                  </a:cubicBezTo>
                  <a:cubicBezTo>
                    <a:pt x="81" y="18"/>
                    <a:pt x="63"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0" name="Google Shape;6940;p16"/>
            <p:cNvSpPr/>
            <p:nvPr/>
          </p:nvSpPr>
          <p:spPr>
            <a:xfrm>
              <a:off x="1874406" y="1411362"/>
              <a:ext cx="1733" cy="1733"/>
            </a:xfrm>
            <a:custGeom>
              <a:rect b="b" l="l" r="r" t="t"/>
              <a:pathLst>
                <a:path extrusionOk="0" h="54" w="54">
                  <a:moveTo>
                    <a:pt x="27" y="0"/>
                  </a:moveTo>
                  <a:cubicBezTo>
                    <a:pt x="9" y="0"/>
                    <a:pt x="0" y="9"/>
                    <a:pt x="0" y="27"/>
                  </a:cubicBezTo>
                  <a:cubicBezTo>
                    <a:pt x="0" y="45"/>
                    <a:pt x="9" y="54"/>
                    <a:pt x="27" y="54"/>
                  </a:cubicBezTo>
                  <a:cubicBezTo>
                    <a:pt x="45" y="54"/>
                    <a:pt x="54" y="45"/>
                    <a:pt x="54" y="27"/>
                  </a:cubicBezTo>
                  <a:cubicBezTo>
                    <a:pt x="54" y="9"/>
                    <a:pt x="45"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1" name="Google Shape;6941;p16"/>
            <p:cNvSpPr/>
            <p:nvPr/>
          </p:nvSpPr>
          <p:spPr>
            <a:xfrm>
              <a:off x="1854931" y="1431127"/>
              <a:ext cx="1476" cy="1444"/>
            </a:xfrm>
            <a:custGeom>
              <a:rect b="b" l="l" r="r" t="t"/>
              <a:pathLst>
                <a:path extrusionOk="0" h="45" w="46">
                  <a:moveTo>
                    <a:pt x="27" y="0"/>
                  </a:moveTo>
                  <a:cubicBezTo>
                    <a:pt x="10" y="0"/>
                    <a:pt x="1" y="9"/>
                    <a:pt x="1" y="18"/>
                  </a:cubicBezTo>
                  <a:cubicBezTo>
                    <a:pt x="1" y="36"/>
                    <a:pt x="10" y="45"/>
                    <a:pt x="27" y="45"/>
                  </a:cubicBezTo>
                  <a:cubicBezTo>
                    <a:pt x="36" y="45"/>
                    <a:pt x="45" y="36"/>
                    <a:pt x="45" y="18"/>
                  </a:cubicBezTo>
                  <a:cubicBezTo>
                    <a:pt x="45" y="9"/>
                    <a:pt x="36" y="0"/>
                    <a:pt x="2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2" name="Google Shape;6942;p16"/>
            <p:cNvSpPr/>
            <p:nvPr/>
          </p:nvSpPr>
          <p:spPr>
            <a:xfrm>
              <a:off x="1835744" y="1450859"/>
              <a:ext cx="610" cy="898"/>
            </a:xfrm>
            <a:custGeom>
              <a:rect b="b" l="l" r="r" t="t"/>
              <a:pathLst>
                <a:path extrusionOk="0" h="28" w="19">
                  <a:moveTo>
                    <a:pt x="10" y="1"/>
                  </a:moveTo>
                  <a:cubicBezTo>
                    <a:pt x="1" y="1"/>
                    <a:pt x="1" y="9"/>
                    <a:pt x="1" y="18"/>
                  </a:cubicBezTo>
                  <a:cubicBezTo>
                    <a:pt x="1" y="18"/>
                    <a:pt x="1" y="27"/>
                    <a:pt x="10" y="27"/>
                  </a:cubicBezTo>
                  <a:cubicBezTo>
                    <a:pt x="19" y="27"/>
                    <a:pt x="19" y="18"/>
                    <a:pt x="19" y="18"/>
                  </a:cubicBezTo>
                  <a:cubicBezTo>
                    <a:pt x="19" y="9"/>
                    <a:pt x="19" y="1"/>
                    <a:pt x="1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3" name="Google Shape;6943;p16"/>
            <p:cNvSpPr/>
            <p:nvPr/>
          </p:nvSpPr>
          <p:spPr>
            <a:xfrm>
              <a:off x="1816300" y="1470912"/>
              <a:ext cx="321" cy="32"/>
            </a:xfrm>
            <a:custGeom>
              <a:rect b="b" l="l" r="r" t="t"/>
              <a:pathLst>
                <a:path extrusionOk="0" h="1" w="10">
                  <a:moveTo>
                    <a:pt x="9" y="0"/>
                  </a:moveTo>
                  <a:cubicBezTo>
                    <a:pt x="0" y="0"/>
                    <a:pt x="0" y="0"/>
                    <a:pt x="0" y="0"/>
                  </a:cubicBezTo>
                  <a:cubicBezTo>
                    <a:pt x="0" y="0"/>
                    <a:pt x="0" y="0"/>
                    <a:pt x="9" y="0"/>
                  </a:cubicBezTo>
                  <a:cubicBezTo>
                    <a:pt x="9" y="0"/>
                    <a:pt x="9" y="0"/>
                    <a:pt x="9" y="0"/>
                  </a:cubicBezTo>
                  <a:cubicBezTo>
                    <a:pt x="9" y="0"/>
                    <a:pt x="9" y="0"/>
                    <a:pt x="9"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4" name="Google Shape;6944;p16"/>
            <p:cNvSpPr/>
            <p:nvPr/>
          </p:nvSpPr>
          <p:spPr>
            <a:xfrm>
              <a:off x="2203278" y="1093079"/>
              <a:ext cx="10909" cy="10909"/>
            </a:xfrm>
            <a:custGeom>
              <a:rect b="b" l="l" r="r" t="t"/>
              <a:pathLst>
                <a:path extrusionOk="0" h="340" w="340">
                  <a:moveTo>
                    <a:pt x="170" y="0"/>
                  </a:moveTo>
                  <a:cubicBezTo>
                    <a:pt x="81" y="0"/>
                    <a:pt x="1" y="81"/>
                    <a:pt x="1" y="170"/>
                  </a:cubicBezTo>
                  <a:cubicBezTo>
                    <a:pt x="1" y="268"/>
                    <a:pt x="81" y="339"/>
                    <a:pt x="170" y="339"/>
                  </a:cubicBezTo>
                  <a:cubicBezTo>
                    <a:pt x="268" y="339"/>
                    <a:pt x="340" y="268"/>
                    <a:pt x="340" y="170"/>
                  </a:cubicBezTo>
                  <a:cubicBezTo>
                    <a:pt x="340" y="81"/>
                    <a:pt x="268" y="0"/>
                    <a:pt x="17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5" name="Google Shape;6945;p16"/>
            <p:cNvSpPr/>
            <p:nvPr/>
          </p:nvSpPr>
          <p:spPr>
            <a:xfrm>
              <a:off x="2184091" y="1113100"/>
              <a:ext cx="10331" cy="10331"/>
            </a:xfrm>
            <a:custGeom>
              <a:rect b="b" l="l" r="r" t="t"/>
              <a:pathLst>
                <a:path extrusionOk="0" h="322" w="322">
                  <a:moveTo>
                    <a:pt x="161" y="1"/>
                  </a:moveTo>
                  <a:cubicBezTo>
                    <a:pt x="72" y="1"/>
                    <a:pt x="1" y="72"/>
                    <a:pt x="1" y="161"/>
                  </a:cubicBezTo>
                  <a:cubicBezTo>
                    <a:pt x="1" y="251"/>
                    <a:pt x="72" y="322"/>
                    <a:pt x="161" y="322"/>
                  </a:cubicBezTo>
                  <a:cubicBezTo>
                    <a:pt x="251" y="322"/>
                    <a:pt x="322" y="251"/>
                    <a:pt x="322" y="161"/>
                  </a:cubicBezTo>
                  <a:cubicBezTo>
                    <a:pt x="322" y="72"/>
                    <a:pt x="251" y="1"/>
                    <a:pt x="161"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6" name="Google Shape;6946;p16"/>
            <p:cNvSpPr/>
            <p:nvPr/>
          </p:nvSpPr>
          <p:spPr>
            <a:xfrm>
              <a:off x="2164647" y="1132865"/>
              <a:ext cx="9754" cy="9754"/>
            </a:xfrm>
            <a:custGeom>
              <a:rect b="b" l="l" r="r" t="t"/>
              <a:pathLst>
                <a:path extrusionOk="0" h="304" w="304">
                  <a:moveTo>
                    <a:pt x="152" y="0"/>
                  </a:moveTo>
                  <a:cubicBezTo>
                    <a:pt x="72" y="0"/>
                    <a:pt x="0" y="72"/>
                    <a:pt x="0" y="152"/>
                  </a:cubicBezTo>
                  <a:cubicBezTo>
                    <a:pt x="0" y="241"/>
                    <a:pt x="72" y="304"/>
                    <a:pt x="152" y="304"/>
                  </a:cubicBezTo>
                  <a:cubicBezTo>
                    <a:pt x="241" y="304"/>
                    <a:pt x="304" y="241"/>
                    <a:pt x="304" y="152"/>
                  </a:cubicBezTo>
                  <a:cubicBezTo>
                    <a:pt x="304" y="72"/>
                    <a:pt x="241" y="0"/>
                    <a:pt x="15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7" name="Google Shape;6947;p16"/>
            <p:cNvSpPr/>
            <p:nvPr/>
          </p:nvSpPr>
          <p:spPr>
            <a:xfrm>
              <a:off x="2145460" y="1152597"/>
              <a:ext cx="9176" cy="9497"/>
            </a:xfrm>
            <a:custGeom>
              <a:rect b="b" l="l" r="r" t="t"/>
              <a:pathLst>
                <a:path extrusionOk="0" h="296" w="286">
                  <a:moveTo>
                    <a:pt x="143" y="1"/>
                  </a:moveTo>
                  <a:cubicBezTo>
                    <a:pt x="63" y="1"/>
                    <a:pt x="1" y="72"/>
                    <a:pt x="1" y="153"/>
                  </a:cubicBezTo>
                  <a:cubicBezTo>
                    <a:pt x="1" y="233"/>
                    <a:pt x="63" y="295"/>
                    <a:pt x="143" y="295"/>
                  </a:cubicBezTo>
                  <a:cubicBezTo>
                    <a:pt x="224" y="295"/>
                    <a:pt x="286" y="233"/>
                    <a:pt x="286" y="153"/>
                  </a:cubicBezTo>
                  <a:cubicBezTo>
                    <a:pt x="286" y="72"/>
                    <a:pt x="224" y="1"/>
                    <a:pt x="143"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8" name="Google Shape;6948;p16"/>
            <p:cNvSpPr/>
            <p:nvPr/>
          </p:nvSpPr>
          <p:spPr>
            <a:xfrm>
              <a:off x="2125985" y="1172650"/>
              <a:ext cx="8920" cy="8599"/>
            </a:xfrm>
            <a:custGeom>
              <a:rect b="b" l="l" r="r" t="t"/>
              <a:pathLst>
                <a:path extrusionOk="0" h="268" w="278">
                  <a:moveTo>
                    <a:pt x="135" y="0"/>
                  </a:moveTo>
                  <a:cubicBezTo>
                    <a:pt x="63" y="0"/>
                    <a:pt x="1" y="63"/>
                    <a:pt x="1" y="134"/>
                  </a:cubicBezTo>
                  <a:cubicBezTo>
                    <a:pt x="1" y="214"/>
                    <a:pt x="63" y="268"/>
                    <a:pt x="135" y="268"/>
                  </a:cubicBezTo>
                  <a:cubicBezTo>
                    <a:pt x="215" y="268"/>
                    <a:pt x="277" y="214"/>
                    <a:pt x="277" y="134"/>
                  </a:cubicBezTo>
                  <a:cubicBezTo>
                    <a:pt x="277" y="63"/>
                    <a:pt x="215" y="0"/>
                    <a:pt x="135"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9" name="Google Shape;6949;p16"/>
            <p:cNvSpPr/>
            <p:nvPr/>
          </p:nvSpPr>
          <p:spPr>
            <a:xfrm>
              <a:off x="2106830" y="1192382"/>
              <a:ext cx="8021" cy="8342"/>
            </a:xfrm>
            <a:custGeom>
              <a:rect b="b" l="l" r="r" t="t"/>
              <a:pathLst>
                <a:path extrusionOk="0" h="260" w="250">
                  <a:moveTo>
                    <a:pt x="125" y="1"/>
                  </a:moveTo>
                  <a:cubicBezTo>
                    <a:pt x="54" y="1"/>
                    <a:pt x="0" y="63"/>
                    <a:pt x="0" y="135"/>
                  </a:cubicBezTo>
                  <a:cubicBezTo>
                    <a:pt x="0" y="197"/>
                    <a:pt x="54" y="260"/>
                    <a:pt x="125" y="260"/>
                  </a:cubicBezTo>
                  <a:cubicBezTo>
                    <a:pt x="196" y="260"/>
                    <a:pt x="250" y="197"/>
                    <a:pt x="250" y="135"/>
                  </a:cubicBezTo>
                  <a:cubicBezTo>
                    <a:pt x="250" y="63"/>
                    <a:pt x="196" y="1"/>
                    <a:pt x="125"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0" name="Google Shape;6950;p16"/>
            <p:cNvSpPr/>
            <p:nvPr/>
          </p:nvSpPr>
          <p:spPr>
            <a:xfrm>
              <a:off x="2087354" y="1212435"/>
              <a:ext cx="7765" cy="7476"/>
            </a:xfrm>
            <a:custGeom>
              <a:rect b="b" l="l" r="r" t="t"/>
              <a:pathLst>
                <a:path extrusionOk="0" h="233" w="242">
                  <a:moveTo>
                    <a:pt x="117" y="0"/>
                  </a:moveTo>
                  <a:cubicBezTo>
                    <a:pt x="54" y="0"/>
                    <a:pt x="1" y="54"/>
                    <a:pt x="1" y="116"/>
                  </a:cubicBezTo>
                  <a:cubicBezTo>
                    <a:pt x="1" y="179"/>
                    <a:pt x="54" y="232"/>
                    <a:pt x="117" y="232"/>
                  </a:cubicBezTo>
                  <a:cubicBezTo>
                    <a:pt x="188" y="232"/>
                    <a:pt x="241" y="179"/>
                    <a:pt x="241" y="116"/>
                  </a:cubicBezTo>
                  <a:cubicBezTo>
                    <a:pt x="241" y="54"/>
                    <a:pt x="188" y="0"/>
                    <a:pt x="11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1" name="Google Shape;6951;p16"/>
            <p:cNvSpPr/>
            <p:nvPr/>
          </p:nvSpPr>
          <p:spPr>
            <a:xfrm>
              <a:off x="2068168" y="1232168"/>
              <a:ext cx="6898" cy="7187"/>
            </a:xfrm>
            <a:custGeom>
              <a:rect b="b" l="l" r="r" t="t"/>
              <a:pathLst>
                <a:path extrusionOk="0" h="224" w="215">
                  <a:moveTo>
                    <a:pt x="108" y="1"/>
                  </a:moveTo>
                  <a:cubicBezTo>
                    <a:pt x="45" y="1"/>
                    <a:pt x="1" y="54"/>
                    <a:pt x="1" y="117"/>
                  </a:cubicBezTo>
                  <a:cubicBezTo>
                    <a:pt x="1" y="170"/>
                    <a:pt x="45" y="224"/>
                    <a:pt x="108" y="224"/>
                  </a:cubicBezTo>
                  <a:cubicBezTo>
                    <a:pt x="170" y="224"/>
                    <a:pt x="215" y="170"/>
                    <a:pt x="215" y="117"/>
                  </a:cubicBezTo>
                  <a:cubicBezTo>
                    <a:pt x="215" y="54"/>
                    <a:pt x="170" y="1"/>
                    <a:pt x="10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2" name="Google Shape;6952;p16"/>
            <p:cNvSpPr/>
            <p:nvPr/>
          </p:nvSpPr>
          <p:spPr>
            <a:xfrm>
              <a:off x="2048724" y="1252221"/>
              <a:ext cx="6610" cy="6321"/>
            </a:xfrm>
            <a:custGeom>
              <a:rect b="b" l="l" r="r" t="t"/>
              <a:pathLst>
                <a:path extrusionOk="0" h="197" w="206">
                  <a:moveTo>
                    <a:pt x="98" y="0"/>
                  </a:moveTo>
                  <a:cubicBezTo>
                    <a:pt x="45" y="0"/>
                    <a:pt x="0" y="45"/>
                    <a:pt x="0" y="99"/>
                  </a:cubicBezTo>
                  <a:cubicBezTo>
                    <a:pt x="0" y="152"/>
                    <a:pt x="45" y="197"/>
                    <a:pt x="98" y="197"/>
                  </a:cubicBezTo>
                  <a:cubicBezTo>
                    <a:pt x="161" y="197"/>
                    <a:pt x="205" y="152"/>
                    <a:pt x="205" y="99"/>
                  </a:cubicBezTo>
                  <a:cubicBezTo>
                    <a:pt x="205" y="45"/>
                    <a:pt x="161" y="0"/>
                    <a:pt x="9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3" name="Google Shape;6953;p16"/>
            <p:cNvSpPr/>
            <p:nvPr/>
          </p:nvSpPr>
          <p:spPr>
            <a:xfrm>
              <a:off x="2029537" y="1271953"/>
              <a:ext cx="5743" cy="6064"/>
            </a:xfrm>
            <a:custGeom>
              <a:rect b="b" l="l" r="r" t="t"/>
              <a:pathLst>
                <a:path extrusionOk="0" h="189" w="179">
                  <a:moveTo>
                    <a:pt x="90" y="1"/>
                  </a:moveTo>
                  <a:cubicBezTo>
                    <a:pt x="36" y="1"/>
                    <a:pt x="0" y="46"/>
                    <a:pt x="0" y="90"/>
                  </a:cubicBezTo>
                  <a:cubicBezTo>
                    <a:pt x="0" y="144"/>
                    <a:pt x="36" y="188"/>
                    <a:pt x="90" y="188"/>
                  </a:cubicBezTo>
                  <a:cubicBezTo>
                    <a:pt x="143" y="188"/>
                    <a:pt x="179" y="144"/>
                    <a:pt x="179" y="90"/>
                  </a:cubicBezTo>
                  <a:cubicBezTo>
                    <a:pt x="179" y="46"/>
                    <a:pt x="143" y="1"/>
                    <a:pt x="90"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4" name="Google Shape;6954;p16"/>
            <p:cNvSpPr/>
            <p:nvPr/>
          </p:nvSpPr>
          <p:spPr>
            <a:xfrm>
              <a:off x="2010062" y="1292006"/>
              <a:ext cx="5487" cy="5166"/>
            </a:xfrm>
            <a:custGeom>
              <a:rect b="b" l="l" r="r" t="t"/>
              <a:pathLst>
                <a:path extrusionOk="0" h="161" w="171">
                  <a:moveTo>
                    <a:pt x="90" y="0"/>
                  </a:moveTo>
                  <a:cubicBezTo>
                    <a:pt x="37" y="0"/>
                    <a:pt x="1" y="36"/>
                    <a:pt x="1" y="81"/>
                  </a:cubicBezTo>
                  <a:cubicBezTo>
                    <a:pt x="1" y="125"/>
                    <a:pt x="37" y="161"/>
                    <a:pt x="90" y="161"/>
                  </a:cubicBezTo>
                  <a:cubicBezTo>
                    <a:pt x="135" y="161"/>
                    <a:pt x="170" y="125"/>
                    <a:pt x="170" y="81"/>
                  </a:cubicBezTo>
                  <a:cubicBezTo>
                    <a:pt x="170" y="36"/>
                    <a:pt x="135" y="0"/>
                    <a:pt x="90"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5" name="Google Shape;6955;p16"/>
            <p:cNvSpPr/>
            <p:nvPr/>
          </p:nvSpPr>
          <p:spPr>
            <a:xfrm>
              <a:off x="1990907" y="1311738"/>
              <a:ext cx="4588" cy="4909"/>
            </a:xfrm>
            <a:custGeom>
              <a:rect b="b" l="l" r="r" t="t"/>
              <a:pathLst>
                <a:path extrusionOk="0" h="153" w="143">
                  <a:moveTo>
                    <a:pt x="72" y="1"/>
                  </a:moveTo>
                  <a:cubicBezTo>
                    <a:pt x="27" y="1"/>
                    <a:pt x="0" y="37"/>
                    <a:pt x="0" y="72"/>
                  </a:cubicBezTo>
                  <a:cubicBezTo>
                    <a:pt x="0" y="117"/>
                    <a:pt x="27" y="153"/>
                    <a:pt x="72" y="153"/>
                  </a:cubicBezTo>
                  <a:cubicBezTo>
                    <a:pt x="116" y="153"/>
                    <a:pt x="143" y="117"/>
                    <a:pt x="143" y="72"/>
                  </a:cubicBezTo>
                  <a:cubicBezTo>
                    <a:pt x="143" y="37"/>
                    <a:pt x="116" y="1"/>
                    <a:pt x="72" y="1"/>
                  </a:cubicBezTo>
                  <a:close/>
                </a:path>
              </a:pathLst>
            </a:custGeom>
            <a:solidFill>
              <a:srgbClr val="F7B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6" name="Google Shape;6956;p16"/>
            <p:cNvSpPr/>
            <p:nvPr/>
          </p:nvSpPr>
          <p:spPr>
            <a:xfrm>
              <a:off x="1971431" y="1331792"/>
              <a:ext cx="4331" cy="4043"/>
            </a:xfrm>
            <a:custGeom>
              <a:rect b="b" l="l" r="r" t="t"/>
              <a:pathLst>
                <a:path extrusionOk="0" h="126" w="135">
                  <a:moveTo>
                    <a:pt x="72" y="0"/>
                  </a:moveTo>
                  <a:cubicBezTo>
                    <a:pt x="36" y="0"/>
                    <a:pt x="1" y="27"/>
                    <a:pt x="1" y="63"/>
                  </a:cubicBezTo>
                  <a:cubicBezTo>
                    <a:pt x="1" y="99"/>
                    <a:pt x="36" y="125"/>
                    <a:pt x="72" y="125"/>
                  </a:cubicBezTo>
                  <a:cubicBezTo>
                    <a:pt x="108" y="125"/>
                    <a:pt x="134" y="99"/>
                    <a:pt x="134" y="63"/>
                  </a:cubicBezTo>
                  <a:cubicBezTo>
                    <a:pt x="134" y="27"/>
                    <a:pt x="108" y="0"/>
                    <a:pt x="72"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7" name="Google Shape;6957;p16"/>
            <p:cNvSpPr/>
            <p:nvPr/>
          </p:nvSpPr>
          <p:spPr>
            <a:xfrm>
              <a:off x="1952245" y="1351524"/>
              <a:ext cx="3465" cy="3754"/>
            </a:xfrm>
            <a:custGeom>
              <a:rect b="b" l="l" r="r" t="t"/>
              <a:pathLst>
                <a:path extrusionOk="0" h="117" w="108">
                  <a:moveTo>
                    <a:pt x="54" y="1"/>
                  </a:moveTo>
                  <a:cubicBezTo>
                    <a:pt x="28" y="1"/>
                    <a:pt x="1" y="28"/>
                    <a:pt x="1" y="55"/>
                  </a:cubicBezTo>
                  <a:cubicBezTo>
                    <a:pt x="1" y="90"/>
                    <a:pt x="28" y="117"/>
                    <a:pt x="54" y="117"/>
                  </a:cubicBezTo>
                  <a:cubicBezTo>
                    <a:pt x="90" y="117"/>
                    <a:pt x="108" y="90"/>
                    <a:pt x="108" y="55"/>
                  </a:cubicBezTo>
                  <a:cubicBezTo>
                    <a:pt x="108" y="28"/>
                    <a:pt x="90" y="1"/>
                    <a:pt x="54"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8" name="Google Shape;6958;p16"/>
            <p:cNvSpPr/>
            <p:nvPr/>
          </p:nvSpPr>
          <p:spPr>
            <a:xfrm>
              <a:off x="1932801" y="1371577"/>
              <a:ext cx="3176" cy="2888"/>
            </a:xfrm>
            <a:custGeom>
              <a:rect b="b" l="l" r="r" t="t"/>
              <a:pathLst>
                <a:path extrusionOk="0" h="90" w="99">
                  <a:moveTo>
                    <a:pt x="54" y="0"/>
                  </a:moveTo>
                  <a:cubicBezTo>
                    <a:pt x="27" y="0"/>
                    <a:pt x="0" y="18"/>
                    <a:pt x="0" y="45"/>
                  </a:cubicBezTo>
                  <a:cubicBezTo>
                    <a:pt x="0" y="72"/>
                    <a:pt x="27" y="90"/>
                    <a:pt x="54" y="90"/>
                  </a:cubicBezTo>
                  <a:cubicBezTo>
                    <a:pt x="72" y="90"/>
                    <a:pt x="98" y="72"/>
                    <a:pt x="98" y="45"/>
                  </a:cubicBezTo>
                  <a:cubicBezTo>
                    <a:pt x="98" y="18"/>
                    <a:pt x="72" y="0"/>
                    <a:pt x="54"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9" name="Google Shape;6959;p16"/>
            <p:cNvSpPr/>
            <p:nvPr/>
          </p:nvSpPr>
          <p:spPr>
            <a:xfrm>
              <a:off x="1913614" y="1391341"/>
              <a:ext cx="2310" cy="2599"/>
            </a:xfrm>
            <a:custGeom>
              <a:rect b="b" l="l" r="r" t="t"/>
              <a:pathLst>
                <a:path extrusionOk="0" h="81" w="72">
                  <a:moveTo>
                    <a:pt x="36" y="0"/>
                  </a:moveTo>
                  <a:cubicBezTo>
                    <a:pt x="18" y="0"/>
                    <a:pt x="0" y="18"/>
                    <a:pt x="0" y="36"/>
                  </a:cubicBezTo>
                  <a:cubicBezTo>
                    <a:pt x="0" y="62"/>
                    <a:pt x="18" y="80"/>
                    <a:pt x="36" y="80"/>
                  </a:cubicBezTo>
                  <a:cubicBezTo>
                    <a:pt x="54" y="80"/>
                    <a:pt x="72" y="62"/>
                    <a:pt x="72" y="36"/>
                  </a:cubicBezTo>
                  <a:cubicBezTo>
                    <a:pt x="72" y="18"/>
                    <a:pt x="54" y="0"/>
                    <a:pt x="36"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0" name="Google Shape;6960;p16"/>
            <p:cNvSpPr/>
            <p:nvPr/>
          </p:nvSpPr>
          <p:spPr>
            <a:xfrm>
              <a:off x="1894139" y="1411362"/>
              <a:ext cx="2053" cy="1733"/>
            </a:xfrm>
            <a:custGeom>
              <a:rect b="b" l="l" r="r" t="t"/>
              <a:pathLst>
                <a:path extrusionOk="0" h="54" w="64">
                  <a:moveTo>
                    <a:pt x="37" y="0"/>
                  </a:moveTo>
                  <a:cubicBezTo>
                    <a:pt x="19" y="0"/>
                    <a:pt x="1" y="9"/>
                    <a:pt x="1" y="27"/>
                  </a:cubicBezTo>
                  <a:cubicBezTo>
                    <a:pt x="1" y="45"/>
                    <a:pt x="19" y="54"/>
                    <a:pt x="37" y="54"/>
                  </a:cubicBezTo>
                  <a:cubicBezTo>
                    <a:pt x="45" y="54"/>
                    <a:pt x="63" y="45"/>
                    <a:pt x="63" y="27"/>
                  </a:cubicBezTo>
                  <a:cubicBezTo>
                    <a:pt x="63" y="9"/>
                    <a:pt x="45" y="0"/>
                    <a:pt x="37"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1" name="Google Shape;6961;p16"/>
            <p:cNvSpPr/>
            <p:nvPr/>
          </p:nvSpPr>
          <p:spPr>
            <a:xfrm>
              <a:off x="1874984" y="1431127"/>
              <a:ext cx="1155" cy="1444"/>
            </a:xfrm>
            <a:custGeom>
              <a:rect b="b" l="l" r="r" t="t"/>
              <a:pathLst>
                <a:path extrusionOk="0" h="45" w="36">
                  <a:moveTo>
                    <a:pt x="18" y="0"/>
                  </a:moveTo>
                  <a:cubicBezTo>
                    <a:pt x="9" y="0"/>
                    <a:pt x="0" y="9"/>
                    <a:pt x="0" y="18"/>
                  </a:cubicBezTo>
                  <a:cubicBezTo>
                    <a:pt x="0" y="36"/>
                    <a:pt x="9" y="45"/>
                    <a:pt x="18" y="45"/>
                  </a:cubicBezTo>
                  <a:cubicBezTo>
                    <a:pt x="27" y="45"/>
                    <a:pt x="36" y="36"/>
                    <a:pt x="36" y="18"/>
                  </a:cubicBezTo>
                  <a:cubicBezTo>
                    <a:pt x="36" y="9"/>
                    <a:pt x="27" y="0"/>
                    <a:pt x="18"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2" name="Google Shape;6962;p16"/>
            <p:cNvSpPr/>
            <p:nvPr/>
          </p:nvSpPr>
          <p:spPr>
            <a:xfrm>
              <a:off x="1855508" y="1450859"/>
              <a:ext cx="898" cy="898"/>
            </a:xfrm>
            <a:custGeom>
              <a:rect b="b" l="l" r="r" t="t"/>
              <a:pathLst>
                <a:path extrusionOk="0" h="28" w="28">
                  <a:moveTo>
                    <a:pt x="18" y="1"/>
                  </a:moveTo>
                  <a:cubicBezTo>
                    <a:pt x="9" y="1"/>
                    <a:pt x="0" y="9"/>
                    <a:pt x="0" y="18"/>
                  </a:cubicBezTo>
                  <a:cubicBezTo>
                    <a:pt x="0" y="18"/>
                    <a:pt x="9" y="27"/>
                    <a:pt x="18" y="27"/>
                  </a:cubicBezTo>
                  <a:cubicBezTo>
                    <a:pt x="18" y="27"/>
                    <a:pt x="27" y="18"/>
                    <a:pt x="27" y="18"/>
                  </a:cubicBezTo>
                  <a:cubicBezTo>
                    <a:pt x="27" y="9"/>
                    <a:pt x="18" y="1"/>
                    <a:pt x="18" y="1"/>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3" name="Google Shape;6963;p16"/>
            <p:cNvSpPr/>
            <p:nvPr/>
          </p:nvSpPr>
          <p:spPr>
            <a:xfrm>
              <a:off x="1836321" y="1470912"/>
              <a:ext cx="32" cy="32"/>
            </a:xfrm>
            <a:custGeom>
              <a:rect b="b" l="l" r="r" t="t"/>
              <a:pathLst>
                <a:path extrusionOk="0" h="1" w="1">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F4DC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64" name="Google Shape;6964;p16"/>
          <p:cNvSpPr/>
          <p:nvPr/>
        </p:nvSpPr>
        <p:spPr>
          <a:xfrm>
            <a:off x="2285900" y="1412350"/>
            <a:ext cx="1295100" cy="1295100"/>
          </a:xfrm>
          <a:prstGeom prst="ellipse">
            <a:avLst/>
          </a:prstGeom>
          <a:gradFill>
            <a:gsLst>
              <a:gs pos="0">
                <a:schemeClr val="accent2"/>
              </a:gs>
              <a:gs pos="36000">
                <a:schemeClr val="lt2"/>
              </a:gs>
              <a:gs pos="66000">
                <a:schemeClr val="lt2"/>
              </a:gs>
              <a:gs pos="100000">
                <a:schemeClr val="accent2"/>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5" name="Google Shape;6965;p16"/>
          <p:cNvSpPr txBox="1"/>
          <p:nvPr>
            <p:ph type="title"/>
          </p:nvPr>
        </p:nvSpPr>
        <p:spPr>
          <a:xfrm>
            <a:off x="352300" y="2707450"/>
            <a:ext cx="4946400" cy="1295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Co-Teaching Examples</a:t>
            </a:r>
            <a:endParaRPr/>
          </a:p>
        </p:txBody>
      </p:sp>
      <p:pic>
        <p:nvPicPr>
          <p:cNvPr id="6966" name="Google Shape;6966;p16"/>
          <p:cNvPicPr preferRelativeResize="0"/>
          <p:nvPr/>
        </p:nvPicPr>
        <p:blipFill rotWithShape="1">
          <a:blip r:embed="rId3">
            <a:alphaModFix/>
          </a:blip>
          <a:srcRect b="25354" l="0" r="0" t="25354"/>
          <a:stretch/>
        </p:blipFill>
        <p:spPr>
          <a:xfrm rot="2700015">
            <a:off x="6012786" y="1547596"/>
            <a:ext cx="3116754" cy="2048310"/>
          </a:xfrm>
          <a:prstGeom prst="rect">
            <a:avLst/>
          </a:prstGeom>
          <a:noFill/>
          <a:ln>
            <a:noFill/>
          </a:ln>
        </p:spPr>
      </p:pic>
      <p:sp>
        <p:nvSpPr>
          <p:cNvPr id="6967" name="Google Shape;6967;p16"/>
          <p:cNvSpPr txBox="1"/>
          <p:nvPr>
            <p:ph idx="2" type="title"/>
          </p:nvPr>
        </p:nvSpPr>
        <p:spPr>
          <a:xfrm>
            <a:off x="2329100" y="1639000"/>
            <a:ext cx="1208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solidFill>
                  <a:schemeClr val="dk1"/>
                </a:solidFill>
              </a:rPr>
              <a:t>02</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1" name="Shape 6971"/>
        <p:cNvGrpSpPr/>
        <p:nvPr/>
      </p:nvGrpSpPr>
      <p:grpSpPr>
        <a:xfrm>
          <a:off x="0" y="0"/>
          <a:ext cx="0" cy="0"/>
          <a:chOff x="0" y="0"/>
          <a:chExt cx="0" cy="0"/>
        </a:xfrm>
      </p:grpSpPr>
      <p:sp>
        <p:nvSpPr>
          <p:cNvPr id="6972" name="Google Shape;6972;p17"/>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Jamie’s Experiences</a:t>
            </a:r>
            <a:endParaRPr/>
          </a:p>
        </p:txBody>
      </p:sp>
      <p:sp>
        <p:nvSpPr>
          <p:cNvPr id="6973" name="Google Shape;6973;p17"/>
          <p:cNvSpPr txBox="1"/>
          <p:nvPr>
            <p:ph idx="2" type="title"/>
          </p:nvPr>
        </p:nvSpPr>
        <p:spPr>
          <a:xfrm>
            <a:off x="890425" y="2876550"/>
            <a:ext cx="22698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Sheltered ELA</a:t>
            </a:r>
            <a:endParaRPr/>
          </a:p>
        </p:txBody>
      </p:sp>
      <p:sp>
        <p:nvSpPr>
          <p:cNvPr id="6974" name="Google Shape;6974;p17"/>
          <p:cNvSpPr txBox="1"/>
          <p:nvPr>
            <p:ph idx="3" type="title"/>
          </p:nvPr>
        </p:nvSpPr>
        <p:spPr>
          <a:xfrm>
            <a:off x="3437175" y="2876550"/>
            <a:ext cx="22698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Math Support</a:t>
            </a:r>
            <a:endParaRPr/>
          </a:p>
        </p:txBody>
      </p:sp>
      <p:sp>
        <p:nvSpPr>
          <p:cNvPr id="6975" name="Google Shape;6975;p17"/>
          <p:cNvSpPr txBox="1"/>
          <p:nvPr>
            <p:ph idx="5" type="title"/>
          </p:nvPr>
        </p:nvSpPr>
        <p:spPr>
          <a:xfrm>
            <a:off x="5983900" y="2876550"/>
            <a:ext cx="28797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Science Support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 &amp; Gold Formal Style Business Meeting by Slidesgo">
  <a:themeElements>
    <a:clrScheme name="Simple Light">
      <a:dk1>
        <a:srgbClr val="020202"/>
      </a:dk1>
      <a:lt1>
        <a:srgbClr val="FFFFFF"/>
      </a:lt1>
      <a:dk2>
        <a:srgbClr val="252727"/>
      </a:dk2>
      <a:lt2>
        <a:srgbClr val="FFE370"/>
      </a:lt2>
      <a:accent1>
        <a:srgbClr val="F7BC00"/>
      </a:accent1>
      <a:accent2>
        <a:srgbClr val="B57837"/>
      </a:accent2>
      <a:accent3>
        <a:srgbClr val="B76400"/>
      </a:accent3>
      <a:accent4>
        <a:srgbClr val="020202"/>
      </a:accent4>
      <a:accent5>
        <a:srgbClr val="252727"/>
      </a:accent5>
      <a:accent6>
        <a:srgbClr val="FFE370"/>
      </a:accent6>
      <a:hlink>
        <a:srgbClr val="FFE3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